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68" r:id="rId1"/>
    <p:sldMasterId id="2147483672" r:id="rId2"/>
  </p:sldMasterIdLst>
  <p:notesMasterIdLst>
    <p:notesMasterId r:id="rId46"/>
  </p:notesMasterIdLst>
  <p:sldIdLst>
    <p:sldId id="275" r:id="rId3"/>
    <p:sldId id="276" r:id="rId4"/>
    <p:sldId id="277" r:id="rId5"/>
    <p:sldId id="279" r:id="rId6"/>
    <p:sldId id="280" r:id="rId7"/>
    <p:sldId id="278" r:id="rId8"/>
    <p:sldId id="265" r:id="rId9"/>
    <p:sldId id="266" r:id="rId10"/>
    <p:sldId id="267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312" r:id="rId19"/>
    <p:sldId id="313" r:id="rId20"/>
    <p:sldId id="314" r:id="rId21"/>
    <p:sldId id="270" r:id="rId22"/>
    <p:sldId id="271" r:id="rId23"/>
    <p:sldId id="311" r:id="rId24"/>
    <p:sldId id="289" r:id="rId25"/>
    <p:sldId id="290" r:id="rId26"/>
    <p:sldId id="291" r:id="rId27"/>
    <p:sldId id="292" r:id="rId28"/>
    <p:sldId id="304" r:id="rId29"/>
    <p:sldId id="305" r:id="rId30"/>
    <p:sldId id="298" r:id="rId31"/>
    <p:sldId id="294" r:id="rId32"/>
    <p:sldId id="299" r:id="rId33"/>
    <p:sldId id="296" r:id="rId34"/>
    <p:sldId id="297" r:id="rId35"/>
    <p:sldId id="300" r:id="rId36"/>
    <p:sldId id="302" r:id="rId37"/>
    <p:sldId id="303" r:id="rId38"/>
    <p:sldId id="308" r:id="rId39"/>
    <p:sldId id="306" r:id="rId40"/>
    <p:sldId id="309" r:id="rId41"/>
    <p:sldId id="310" r:id="rId42"/>
    <p:sldId id="318" r:id="rId43"/>
    <p:sldId id="319" r:id="rId44"/>
    <p:sldId id="315" r:id="rId45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12B70BD-0CFB-AC45-FFCA-4DD3AE5DFC76}" name="Hasan Mashrique (hmshrque)" initials="H(" userId="S::hmshrque@memphis.edu::735edacb-ba74-4044-bb0a-2bb6231cfd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A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2B6CCA-799E-F09F-3E3C-4E6E382E785F}" v="154" dt="2024-05-28T18:56:24.56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8/10/relationships/authors" Target="author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 Muminul Hossain (mhssin13)" userId="S::mhssin13@memphis.edu::50a26713-8066-4e73-a251-c762f8e6b9ea" providerId="AD" clId="Web-{CE2B6CCA-799E-F09F-3E3C-4E6E382E785F}"/>
    <pc:docChg chg="delSld modSld">
      <pc:chgData name="Md Muminul Hossain (mhssin13)" userId="S::mhssin13@memphis.edu::50a26713-8066-4e73-a251-c762f8e6b9ea" providerId="AD" clId="Web-{CE2B6CCA-799E-F09F-3E3C-4E6E382E785F}" dt="2024-05-28T18:56:24.564" v="138" actId="14100"/>
      <pc:docMkLst>
        <pc:docMk/>
      </pc:docMkLst>
      <pc:sldChg chg="addSp delSp modSp">
        <pc:chgData name="Md Muminul Hossain (mhssin13)" userId="S::mhssin13@memphis.edu::50a26713-8066-4e73-a251-c762f8e6b9ea" providerId="AD" clId="Web-{CE2B6CCA-799E-F09F-3E3C-4E6E382E785F}" dt="2024-05-28T18:17:22.087" v="39" actId="20577"/>
        <pc:sldMkLst>
          <pc:docMk/>
          <pc:sldMk cId="0" sldId="265"/>
        </pc:sldMkLst>
        <pc:spChg chg="mod">
          <ac:chgData name="Md Muminul Hossain (mhssin13)" userId="S::mhssin13@memphis.edu::50a26713-8066-4e73-a251-c762f8e6b9ea" providerId="AD" clId="Web-{CE2B6CCA-799E-F09F-3E3C-4E6E382E785F}" dt="2024-05-28T18:15:25.176" v="18" actId="20577"/>
          <ac:spMkLst>
            <pc:docMk/>
            <pc:sldMk cId="0" sldId="265"/>
            <ac:spMk id="2" creationId="{4AA28AD0-F006-1AC7-AD25-2888423026CD}"/>
          </ac:spMkLst>
        </pc:spChg>
        <pc:spChg chg="mod">
          <ac:chgData name="Md Muminul Hossain (mhssin13)" userId="S::mhssin13@memphis.edu::50a26713-8066-4e73-a251-c762f8e6b9ea" providerId="AD" clId="Web-{CE2B6CCA-799E-F09F-3E3C-4E6E382E785F}" dt="2024-05-28T18:17:22.087" v="39" actId="20577"/>
          <ac:spMkLst>
            <pc:docMk/>
            <pc:sldMk cId="0" sldId="265"/>
            <ac:spMk id="174" creationId="{00000000-0000-0000-0000-000000000000}"/>
          </ac:spMkLst>
        </pc:spChg>
        <pc:spChg chg="del">
          <ac:chgData name="Md Muminul Hossain (mhssin13)" userId="S::mhssin13@memphis.edu::50a26713-8066-4e73-a251-c762f8e6b9ea" providerId="AD" clId="Web-{CE2B6CCA-799E-F09F-3E3C-4E6E382E785F}" dt="2024-05-28T18:15:03.800" v="9"/>
          <ac:spMkLst>
            <pc:docMk/>
            <pc:sldMk cId="0" sldId="265"/>
            <ac:spMk id="175" creationId="{00000000-0000-0000-0000-000000000000}"/>
          </ac:spMkLst>
        </pc:spChg>
        <pc:picChg chg="add mod ord">
          <ac:chgData name="Md Muminul Hossain (mhssin13)" userId="S::mhssin13@memphis.edu::50a26713-8066-4e73-a251-c762f8e6b9ea" providerId="AD" clId="Web-{CE2B6CCA-799E-F09F-3E3C-4E6E382E785F}" dt="2024-05-28T18:15:06.457" v="10" actId="1076"/>
          <ac:picMkLst>
            <pc:docMk/>
            <pc:sldMk cId="0" sldId="265"/>
            <ac:picMk id="3" creationId="{03355F86-8054-FF89-2421-62705ACCA3A9}"/>
          </ac:picMkLst>
        </pc:picChg>
        <pc:picChg chg="del">
          <ac:chgData name="Md Muminul Hossain (mhssin13)" userId="S::mhssin13@memphis.edu::50a26713-8066-4e73-a251-c762f8e6b9ea" providerId="AD" clId="Web-{CE2B6CCA-799E-F09F-3E3C-4E6E382E785F}" dt="2024-05-28T18:14:26.487" v="1"/>
          <ac:picMkLst>
            <pc:docMk/>
            <pc:sldMk cId="0" sldId="265"/>
            <ac:picMk id="176" creationId="{00000000-0000-0000-0000-000000000000}"/>
          </ac:picMkLst>
        </pc:picChg>
        <pc:cxnChg chg="add mod">
          <ac:chgData name="Md Muminul Hossain (mhssin13)" userId="S::mhssin13@memphis.edu::50a26713-8066-4e73-a251-c762f8e6b9ea" providerId="AD" clId="Web-{CE2B6CCA-799E-F09F-3E3C-4E6E382E785F}" dt="2024-05-28T18:15:51.709" v="20"/>
          <ac:cxnSpMkLst>
            <pc:docMk/>
            <pc:sldMk cId="0" sldId="265"/>
            <ac:cxnSpMk id="4" creationId="{B19AF8DA-6AD6-4A7A-6A8B-ED9A1DA22326}"/>
          </ac:cxnSpMkLst>
        </pc:cxnChg>
      </pc:sldChg>
      <pc:sldChg chg="modSp">
        <pc:chgData name="Md Muminul Hossain (mhssin13)" userId="S::mhssin13@memphis.edu::50a26713-8066-4e73-a251-c762f8e6b9ea" providerId="AD" clId="Web-{CE2B6CCA-799E-F09F-3E3C-4E6E382E785F}" dt="2024-05-28T18:17:16.290" v="38" actId="20577"/>
        <pc:sldMkLst>
          <pc:docMk/>
          <pc:sldMk cId="0" sldId="266"/>
        </pc:sldMkLst>
        <pc:spChg chg="mod">
          <ac:chgData name="Md Muminul Hossain (mhssin13)" userId="S::mhssin13@memphis.edu::50a26713-8066-4e73-a251-c762f8e6b9ea" providerId="AD" clId="Web-{CE2B6CCA-799E-F09F-3E3C-4E6E382E785F}" dt="2024-05-28T18:17:16.290" v="38" actId="20577"/>
          <ac:spMkLst>
            <pc:docMk/>
            <pc:sldMk cId="0" sldId="266"/>
            <ac:spMk id="178" creationId="{00000000-0000-0000-0000-000000000000}"/>
          </ac:spMkLst>
        </pc:spChg>
      </pc:sldChg>
      <pc:sldChg chg="addAnim">
        <pc:chgData name="Md Muminul Hossain (mhssin13)" userId="S::mhssin13@memphis.edu::50a26713-8066-4e73-a251-c762f8e6b9ea" providerId="AD" clId="Web-{CE2B6CCA-799E-F09F-3E3C-4E6E382E785F}" dt="2024-05-28T18:21:43.440" v="40"/>
        <pc:sldMkLst>
          <pc:docMk/>
          <pc:sldMk cId="1554029799" sldId="292"/>
        </pc:sldMkLst>
      </pc:sldChg>
      <pc:sldChg chg="addAnim">
        <pc:chgData name="Md Muminul Hossain (mhssin13)" userId="S::mhssin13@memphis.edu::50a26713-8066-4e73-a251-c762f8e6b9ea" providerId="AD" clId="Web-{CE2B6CCA-799E-F09F-3E3C-4E6E382E785F}" dt="2024-05-28T18:44:58.117" v="88"/>
        <pc:sldMkLst>
          <pc:docMk/>
          <pc:sldMk cId="742269999" sldId="297"/>
        </pc:sldMkLst>
      </pc:sldChg>
      <pc:sldChg chg="modSp addAnim modAnim">
        <pc:chgData name="Md Muminul Hossain (mhssin13)" userId="S::mhssin13@memphis.edu::50a26713-8066-4e73-a251-c762f8e6b9ea" providerId="AD" clId="Web-{CE2B6CCA-799E-F09F-3E3C-4E6E382E785F}" dt="2024-05-28T18:43:42.333" v="86"/>
        <pc:sldMkLst>
          <pc:docMk/>
          <pc:sldMk cId="746720223" sldId="298"/>
        </pc:sldMkLst>
        <pc:spChg chg="mod">
          <ac:chgData name="Md Muminul Hossain (mhssin13)" userId="S::mhssin13@memphis.edu::50a26713-8066-4e73-a251-c762f8e6b9ea" providerId="AD" clId="Web-{CE2B6CCA-799E-F09F-3E3C-4E6E382E785F}" dt="2024-05-28T18:43:25.285" v="84" actId="1076"/>
          <ac:spMkLst>
            <pc:docMk/>
            <pc:sldMk cId="746720223" sldId="298"/>
            <ac:spMk id="13" creationId="{9095BF4A-D3D8-5F67-EC2B-9C2F952C78E2}"/>
          </ac:spMkLst>
        </pc:spChg>
      </pc:sldChg>
      <pc:sldChg chg="addSp modSp addAnim delAnim">
        <pc:chgData name="Md Muminul Hossain (mhssin13)" userId="S::mhssin13@memphis.edu::50a26713-8066-4e73-a251-c762f8e6b9ea" providerId="AD" clId="Web-{CE2B6CCA-799E-F09F-3E3C-4E6E382E785F}" dt="2024-05-28T18:48:37.703" v="123"/>
        <pc:sldMkLst>
          <pc:docMk/>
          <pc:sldMk cId="849846108" sldId="300"/>
        </pc:sldMkLst>
        <pc:spChg chg="add mod">
          <ac:chgData name="Md Muminul Hossain (mhssin13)" userId="S::mhssin13@memphis.edu::50a26713-8066-4e73-a251-c762f8e6b9ea" providerId="AD" clId="Web-{CE2B6CCA-799E-F09F-3E3C-4E6E382E785F}" dt="2024-05-28T18:48:26.562" v="121" actId="1076"/>
          <ac:spMkLst>
            <pc:docMk/>
            <pc:sldMk cId="849846108" sldId="300"/>
            <ac:spMk id="3" creationId="{10ECB497-1D88-71A8-81EB-0B0F8B1D5183}"/>
          </ac:spMkLst>
        </pc:spChg>
        <pc:spChg chg="mod">
          <ac:chgData name="Md Muminul Hossain (mhssin13)" userId="S::mhssin13@memphis.edu::50a26713-8066-4e73-a251-c762f8e6b9ea" providerId="AD" clId="Web-{CE2B6CCA-799E-F09F-3E3C-4E6E382E785F}" dt="2024-05-28T18:48:15.764" v="116" actId="14100"/>
          <ac:spMkLst>
            <pc:docMk/>
            <pc:sldMk cId="849846108" sldId="300"/>
            <ac:spMk id="10" creationId="{6DB44460-273A-6F1B-6BA5-9B040114F36D}"/>
          </ac:spMkLst>
        </pc:spChg>
      </pc:sldChg>
      <pc:sldChg chg="del">
        <pc:chgData name="Md Muminul Hossain (mhssin13)" userId="S::mhssin13@memphis.edu::50a26713-8066-4e73-a251-c762f8e6b9ea" providerId="AD" clId="Web-{CE2B6CCA-799E-F09F-3E3C-4E6E382E785F}" dt="2024-05-28T18:48:45.109" v="124"/>
        <pc:sldMkLst>
          <pc:docMk/>
          <pc:sldMk cId="3589626204" sldId="301"/>
        </pc:sldMkLst>
      </pc:sldChg>
      <pc:sldChg chg="modSp addAnim delAnim">
        <pc:chgData name="Md Muminul Hossain (mhssin13)" userId="S::mhssin13@memphis.edu::50a26713-8066-4e73-a251-c762f8e6b9ea" providerId="AD" clId="Web-{CE2B6CCA-799E-F09F-3E3C-4E6E382E785F}" dt="2024-05-28T18:50:28.504" v="136"/>
        <pc:sldMkLst>
          <pc:docMk/>
          <pc:sldMk cId="3804986899" sldId="303"/>
        </pc:sldMkLst>
        <pc:spChg chg="mod">
          <ac:chgData name="Md Muminul Hossain (mhssin13)" userId="S::mhssin13@memphis.edu::50a26713-8066-4e73-a251-c762f8e6b9ea" providerId="AD" clId="Web-{CE2B6CCA-799E-F09F-3E3C-4E6E382E785F}" dt="2024-05-28T18:50:19.769" v="134" actId="20577"/>
          <ac:spMkLst>
            <pc:docMk/>
            <pc:sldMk cId="3804986899" sldId="303"/>
            <ac:spMk id="10" creationId="{6DB44460-273A-6F1B-6BA5-9B040114F36D}"/>
          </ac:spMkLst>
        </pc:spChg>
      </pc:sldChg>
      <pc:sldChg chg="modSp addAnim">
        <pc:chgData name="Md Muminul Hossain (mhssin13)" userId="S::mhssin13@memphis.edu::50a26713-8066-4e73-a251-c762f8e6b9ea" providerId="AD" clId="Web-{CE2B6CCA-799E-F09F-3E3C-4E6E382E785F}" dt="2024-05-28T18:24:23.790" v="52"/>
        <pc:sldMkLst>
          <pc:docMk/>
          <pc:sldMk cId="575191980" sldId="304"/>
        </pc:sldMkLst>
        <pc:spChg chg="mod">
          <ac:chgData name="Md Muminul Hossain (mhssin13)" userId="S::mhssin13@memphis.edu::50a26713-8066-4e73-a251-c762f8e6b9ea" providerId="AD" clId="Web-{CE2B6CCA-799E-F09F-3E3C-4E6E382E785F}" dt="2024-05-28T18:24:04.602" v="50" actId="20577"/>
          <ac:spMkLst>
            <pc:docMk/>
            <pc:sldMk cId="575191980" sldId="304"/>
            <ac:spMk id="3" creationId="{7CC357A8-55D9-9474-E4EF-2A2B935B3CB7}"/>
          </ac:spMkLst>
        </pc:spChg>
      </pc:sldChg>
      <pc:sldChg chg="addAnim delAnim modAnim">
        <pc:chgData name="Md Muminul Hossain (mhssin13)" userId="S::mhssin13@memphis.edu::50a26713-8066-4e73-a251-c762f8e6b9ea" providerId="AD" clId="Web-{CE2B6CCA-799E-F09F-3E3C-4E6E382E785F}" dt="2024-05-28T18:30:11.037" v="79"/>
        <pc:sldMkLst>
          <pc:docMk/>
          <pc:sldMk cId="1473794020" sldId="305"/>
        </pc:sldMkLst>
      </pc:sldChg>
      <pc:sldChg chg="addAnim">
        <pc:chgData name="Md Muminul Hossain (mhssin13)" userId="S::mhssin13@memphis.edu::50a26713-8066-4e73-a251-c762f8e6b9ea" providerId="AD" clId="Web-{CE2B6CCA-799E-F09F-3E3C-4E6E382E785F}" dt="2024-05-28T18:53:30.213" v="137"/>
        <pc:sldMkLst>
          <pc:docMk/>
          <pc:sldMk cId="3925320246" sldId="309"/>
        </pc:sldMkLst>
      </pc:sldChg>
      <pc:sldChg chg="modSp">
        <pc:chgData name="Md Muminul Hossain (mhssin13)" userId="S::mhssin13@memphis.edu::50a26713-8066-4e73-a251-c762f8e6b9ea" providerId="AD" clId="Web-{CE2B6CCA-799E-F09F-3E3C-4E6E382E785F}" dt="2024-05-28T18:56:24.564" v="138" actId="14100"/>
        <pc:sldMkLst>
          <pc:docMk/>
          <pc:sldMk cId="1381145463" sldId="315"/>
        </pc:sldMkLst>
        <pc:spChg chg="mod">
          <ac:chgData name="Md Muminul Hossain (mhssin13)" userId="S::mhssin13@memphis.edu::50a26713-8066-4e73-a251-c762f8e6b9ea" providerId="AD" clId="Web-{CE2B6CCA-799E-F09F-3E3C-4E6E382E785F}" dt="2024-05-28T18:56:24.564" v="138" actId="14100"/>
          <ac:spMkLst>
            <pc:docMk/>
            <pc:sldMk cId="1381145463" sldId="315"/>
            <ac:spMk id="3" creationId="{D1765F9B-E108-4696-17EA-CE4DE0E829CE}"/>
          </ac:spMkLst>
        </pc:spChg>
      </pc:sldChg>
    </pc:docChg>
  </pc:docChgLst>
  <pc:docChgLst>
    <pc:chgData name="Md Muminul Hossain (mhssin13)" userId="S::mhssin13@memphis.edu::50a26713-8066-4e73-a251-c762f8e6b9ea" providerId="AD" clId="Web-{4502BF51-4B63-7FA9-CA02-7E7925987363}"/>
    <pc:docChg chg="addSld delSld modSld sldOrd addMainMaster delMainMaster">
      <pc:chgData name="Md Muminul Hossain (mhssin13)" userId="S::mhssin13@memphis.edu::50a26713-8066-4e73-a251-c762f8e6b9ea" providerId="AD" clId="Web-{4502BF51-4B63-7FA9-CA02-7E7925987363}" dt="2023-05-29T06:23:40.198" v="1210" actId="1076"/>
      <pc:docMkLst>
        <pc:docMk/>
      </pc:docMkLst>
      <pc:sldChg chg="modSp del mod modClrScheme chgLayout">
        <pc:chgData name="Md Muminul Hossain (mhssin13)" userId="S::mhssin13@memphis.edu::50a26713-8066-4e73-a251-c762f8e6b9ea" providerId="AD" clId="Web-{4502BF51-4B63-7FA9-CA02-7E7925987363}" dt="2023-05-29T00:25:00.957" v="61"/>
        <pc:sldMkLst>
          <pc:docMk/>
          <pc:sldMk cId="0" sldId="256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56"/>
            <ac:spMk id="109" creationId="{00000000-0000-0000-0000-000000000000}"/>
          </ac:spMkLst>
        </pc:spChg>
      </pc:sldChg>
      <pc:sldChg chg="addSp delSp modSp del mod setBg modClrScheme chgLayout">
        <pc:chgData name="Md Muminul Hossain (mhssin13)" userId="S::mhssin13@memphis.edu::50a26713-8066-4e73-a251-c762f8e6b9ea" providerId="AD" clId="Web-{4502BF51-4B63-7FA9-CA02-7E7925987363}" dt="2023-05-29T01:22:13.081" v="139"/>
        <pc:sldMkLst>
          <pc:docMk/>
          <pc:sldMk cId="0" sldId="257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57"/>
            <ac:spMk id="111" creationId="{00000000-0000-0000-0000-000000000000}"/>
          </ac:spMkLst>
        </pc:spChg>
        <pc:spChg chg="add del 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57"/>
            <ac:spMk id="112" creationId="{00000000-0000-0000-0000-000000000000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0:22:23.452" v="41"/>
          <ac:spMkLst>
            <pc:docMk/>
            <pc:sldMk cId="0" sldId="257"/>
            <ac:spMk id="118" creationId="{C68C397E-C9BC-4DE8-986D-204E427AD949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0:22:23.452" v="41"/>
          <ac:spMkLst>
            <pc:docMk/>
            <pc:sldMk cId="0" sldId="257"/>
            <ac:spMk id="120" creationId="{876248C8-0720-48AB-91BA-5F530BB41E5E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0:22:23.452" v="41"/>
          <ac:spMkLst>
            <pc:docMk/>
            <pc:sldMk cId="0" sldId="257"/>
            <ac:spMk id="122" creationId="{523BEDA7-D0B8-4802-8168-92452653BC9F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0:22:23.452" v="41"/>
          <ac:spMkLst>
            <pc:docMk/>
            <pc:sldMk cId="0" sldId="257"/>
            <ac:spMk id="124" creationId="{D2EFF34B-7B1A-4F9D-8CEE-A40962BC7C21}"/>
          </ac:spMkLst>
        </pc:spChg>
        <pc:graphicFrameChg chg="add del">
          <ac:chgData name="Md Muminul Hossain (mhssin13)" userId="S::mhssin13@memphis.edu::50a26713-8066-4e73-a251-c762f8e6b9ea" providerId="AD" clId="Web-{4502BF51-4B63-7FA9-CA02-7E7925987363}" dt="2023-05-29T00:22:23.452" v="41"/>
          <ac:graphicFrameMkLst>
            <pc:docMk/>
            <pc:sldMk cId="0" sldId="257"/>
            <ac:graphicFrameMk id="114" creationId="{041D97CA-56B4-0553-3F98-DFB18E1DA6B2}"/>
          </ac:graphicFrameMkLst>
        </pc:graphicFrameChg>
      </pc:sldChg>
      <pc:sldChg chg="del">
        <pc:chgData name="Md Muminul Hossain (mhssin13)" userId="S::mhssin13@memphis.edu::50a26713-8066-4e73-a251-c762f8e6b9ea" providerId="AD" clId="Web-{4502BF51-4B63-7FA9-CA02-7E7925987363}" dt="2023-05-29T00:20:32.886" v="32"/>
        <pc:sldMkLst>
          <pc:docMk/>
          <pc:sldMk cId="0" sldId="258"/>
        </pc:sldMkLst>
      </pc:sldChg>
      <pc:sldChg chg="modSp del mod modClrScheme chgLayout">
        <pc:chgData name="Md Muminul Hossain (mhssin13)" userId="S::mhssin13@memphis.edu::50a26713-8066-4e73-a251-c762f8e6b9ea" providerId="AD" clId="Web-{4502BF51-4B63-7FA9-CA02-7E7925987363}" dt="2023-05-29T01:20:53.391" v="133"/>
        <pc:sldMkLst>
          <pc:docMk/>
          <pc:sldMk cId="0" sldId="259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59"/>
            <ac:spMk id="118" creationId="{00000000-0000-0000-0000-000000000000}"/>
          </ac:spMkLst>
        </pc:spChg>
      </pc:sldChg>
      <pc:sldChg chg="addSp delSp modSp del mod modClrScheme chgLayout">
        <pc:chgData name="Md Muminul Hossain (mhssin13)" userId="S::mhssin13@memphis.edu::50a26713-8066-4e73-a251-c762f8e6b9ea" providerId="AD" clId="Web-{4502BF51-4B63-7FA9-CA02-7E7925987363}" dt="2023-05-29T01:38:11.521" v="280"/>
        <pc:sldMkLst>
          <pc:docMk/>
          <pc:sldMk cId="0" sldId="260"/>
        </pc:sldMkLst>
        <pc:spChg chg="mod ord">
          <ac:chgData name="Md Muminul Hossain (mhssin13)" userId="S::mhssin13@memphis.edu::50a26713-8066-4e73-a251-c762f8e6b9ea" providerId="AD" clId="Web-{4502BF51-4B63-7FA9-CA02-7E7925987363}" dt="2023-05-29T01:22:21.831" v="140"/>
          <ac:spMkLst>
            <pc:docMk/>
            <pc:sldMk cId="0" sldId="260"/>
            <ac:spMk id="121" creationId="{00000000-0000-0000-0000-000000000000}"/>
          </ac:spMkLst>
        </pc:spChg>
        <pc:picChg chg="add del mod">
          <ac:chgData name="Md Muminul Hossain (mhssin13)" userId="S::mhssin13@memphis.edu::50a26713-8066-4e73-a251-c762f8e6b9ea" providerId="AD" clId="Web-{4502BF51-4B63-7FA9-CA02-7E7925987363}" dt="2023-05-29T01:24:12.960" v="147"/>
          <ac:picMkLst>
            <pc:docMk/>
            <pc:sldMk cId="0" sldId="260"/>
            <ac:picMk id="122" creationId="{00000000-0000-0000-0000-000000000000}"/>
          </ac:picMkLst>
        </pc:picChg>
      </pc:sldChg>
      <pc:sldChg chg="delSp modSp del mod ord modClrScheme chgLayout">
        <pc:chgData name="Md Muminul Hossain (mhssin13)" userId="S::mhssin13@memphis.edu::50a26713-8066-4e73-a251-c762f8e6b9ea" providerId="AD" clId="Web-{4502BF51-4B63-7FA9-CA02-7E7925987363}" dt="2023-05-29T01:58:13.438" v="462"/>
        <pc:sldMkLst>
          <pc:docMk/>
          <pc:sldMk cId="0" sldId="261"/>
        </pc:sldMkLst>
        <pc:spChg chg="mod ord">
          <ac:chgData name="Md Muminul Hossain (mhssin13)" userId="S::mhssin13@memphis.edu::50a26713-8066-4e73-a251-c762f8e6b9ea" providerId="AD" clId="Web-{4502BF51-4B63-7FA9-CA02-7E7925987363}" dt="2023-05-29T01:47:56.995" v="366" actId="20577"/>
          <ac:spMkLst>
            <pc:docMk/>
            <pc:sldMk cId="0" sldId="261"/>
            <ac:spMk id="134" creationId="{00000000-0000-0000-0000-000000000000}"/>
          </ac:spMkLst>
        </pc:spChg>
        <pc:spChg chg="del mod ord">
          <ac:chgData name="Md Muminul Hossain (mhssin13)" userId="S::mhssin13@memphis.edu::50a26713-8066-4e73-a251-c762f8e6b9ea" providerId="AD" clId="Web-{4502BF51-4B63-7FA9-CA02-7E7925987363}" dt="2023-05-29T01:21:07.016" v="135"/>
          <ac:spMkLst>
            <pc:docMk/>
            <pc:sldMk cId="0" sldId="261"/>
            <ac:spMk id="135" creationId="{00000000-0000-0000-0000-000000000000}"/>
          </ac:spMkLst>
        </pc:spChg>
        <pc:picChg chg="del mod">
          <ac:chgData name="Md Muminul Hossain (mhssin13)" userId="S::mhssin13@memphis.edu::50a26713-8066-4e73-a251-c762f8e6b9ea" providerId="AD" clId="Web-{4502BF51-4B63-7FA9-CA02-7E7925987363}" dt="2023-05-29T01:21:58.940" v="138"/>
          <ac:picMkLst>
            <pc:docMk/>
            <pc:sldMk cId="0" sldId="261"/>
            <ac:picMk id="136" creationId="{00000000-0000-0000-0000-000000000000}"/>
          </ac:picMkLst>
        </pc:picChg>
      </pc:sldChg>
      <pc:sldChg chg="modSp del mod modClrScheme chgLayout">
        <pc:chgData name="Md Muminul Hossain (mhssin13)" userId="S::mhssin13@memphis.edu::50a26713-8066-4e73-a251-c762f8e6b9ea" providerId="AD" clId="Web-{4502BF51-4B63-7FA9-CA02-7E7925987363}" dt="2023-05-29T04:30:27.707" v="539"/>
        <pc:sldMkLst>
          <pc:docMk/>
          <pc:sldMk cId="0" sldId="262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2"/>
            <ac:spMk id="152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2"/>
            <ac:spMk id="153" creationId="{00000000-0000-0000-0000-000000000000}"/>
          </ac:spMkLst>
        </pc:spChg>
      </pc:sldChg>
      <pc:sldChg chg="modSp del mod modClrScheme chgLayout">
        <pc:chgData name="Md Muminul Hossain (mhssin13)" userId="S::mhssin13@memphis.edu::50a26713-8066-4e73-a251-c762f8e6b9ea" providerId="AD" clId="Web-{4502BF51-4B63-7FA9-CA02-7E7925987363}" dt="2023-05-29T06:15:35.370" v="1207"/>
        <pc:sldMkLst>
          <pc:docMk/>
          <pc:sldMk cId="0" sldId="263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3"/>
            <ac:spMk id="166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3"/>
            <ac:spMk id="167" creationId="{00000000-0000-0000-0000-000000000000}"/>
          </ac:spMkLst>
        </pc:spChg>
      </pc:sldChg>
      <pc:sldChg chg="modSp del mod modClrScheme chgLayout">
        <pc:chgData name="Md Muminul Hossain (mhssin13)" userId="S::mhssin13@memphis.edu::50a26713-8066-4e73-a251-c762f8e6b9ea" providerId="AD" clId="Web-{4502BF51-4B63-7FA9-CA02-7E7925987363}" dt="2023-05-29T04:30:20.660" v="538"/>
        <pc:sldMkLst>
          <pc:docMk/>
          <pc:sldMk cId="0" sldId="264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4"/>
            <ac:spMk id="171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0:23:33.189" v="45"/>
        <pc:sldMkLst>
          <pc:docMk/>
          <pc:sldMk cId="0" sldId="265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5"/>
            <ac:spMk id="174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5"/>
            <ac:spMk id="175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0:23:33.189" v="45"/>
        <pc:sldMkLst>
          <pc:docMk/>
          <pc:sldMk cId="0" sldId="266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6"/>
            <ac:spMk id="178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6"/>
            <ac:spMk id="179" creationId="{00000000-0000-0000-0000-000000000000}"/>
          </ac:spMkLst>
        </pc:spChg>
      </pc:sldChg>
      <pc:sldChg chg="addSp modSp mod modClrScheme chgLayout">
        <pc:chgData name="Md Muminul Hossain (mhssin13)" userId="S::mhssin13@memphis.edu::50a26713-8066-4e73-a251-c762f8e6b9ea" providerId="AD" clId="Web-{4502BF51-4B63-7FA9-CA02-7E7925987363}" dt="2023-05-29T04:31:48.834" v="541" actId="1076"/>
        <pc:sldMkLst>
          <pc:docMk/>
          <pc:sldMk cId="0" sldId="267"/>
        </pc:sldMkLst>
        <pc:spChg chg="add mod">
          <ac:chgData name="Md Muminul Hossain (mhssin13)" userId="S::mhssin13@memphis.edu::50a26713-8066-4e73-a251-c762f8e6b9ea" providerId="AD" clId="Web-{4502BF51-4B63-7FA9-CA02-7E7925987363}" dt="2023-05-29T04:31:48.834" v="541" actId="1076"/>
          <ac:spMkLst>
            <pc:docMk/>
            <pc:sldMk cId="0" sldId="267"/>
            <ac:spMk id="4" creationId="{AA02BC85-2126-57C4-753E-C8162E7C6EBB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7"/>
            <ac:spMk id="184" creationId="{00000000-0000-0000-0000-000000000000}"/>
          </ac:spMkLst>
        </pc:spChg>
      </pc:sldChg>
      <pc:sldChg chg="modSp del mod modClrScheme chgLayout">
        <pc:chgData name="Md Muminul Hossain (mhssin13)" userId="S::mhssin13@memphis.edu::50a26713-8066-4e73-a251-c762f8e6b9ea" providerId="AD" clId="Web-{4502BF51-4B63-7FA9-CA02-7E7925987363}" dt="2023-05-29T05:15:16.274" v="1030"/>
        <pc:sldMkLst>
          <pc:docMk/>
          <pc:sldMk cId="0" sldId="268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8"/>
            <ac:spMk id="187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8"/>
            <ac:spMk id="188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0:23:33.189" v="45"/>
        <pc:sldMkLst>
          <pc:docMk/>
          <pc:sldMk cId="0" sldId="269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69"/>
            <ac:spMk id="194" creationId="{00000000-0000-0000-0000-000000000000}"/>
          </ac:spMkLst>
        </pc:spChg>
      </pc:sldChg>
      <pc:sldChg chg="modSp mod ord modClrScheme chgLayout">
        <pc:chgData name="Md Muminul Hossain (mhssin13)" userId="S::mhssin13@memphis.edu::50a26713-8066-4e73-a251-c762f8e6b9ea" providerId="AD" clId="Web-{4502BF51-4B63-7FA9-CA02-7E7925987363}" dt="2023-05-29T04:34:03.260" v="542"/>
        <pc:sldMkLst>
          <pc:docMk/>
          <pc:sldMk cId="0" sldId="270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0"/>
            <ac:spMk id="197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0"/>
            <ac:spMk id="198" creationId="{00000000-0000-0000-0000-000000000000}"/>
          </ac:spMkLst>
        </pc:spChg>
      </pc:sldChg>
      <pc:sldChg chg="modSp mod ord modClrScheme chgLayout">
        <pc:chgData name="Md Muminul Hossain (mhssin13)" userId="S::mhssin13@memphis.edu::50a26713-8066-4e73-a251-c762f8e6b9ea" providerId="AD" clId="Web-{4502BF51-4B63-7FA9-CA02-7E7925987363}" dt="2023-05-29T04:34:21.932" v="543"/>
        <pc:sldMkLst>
          <pc:docMk/>
          <pc:sldMk cId="0" sldId="271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1"/>
            <ac:spMk id="201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1"/>
            <ac:spMk id="202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0:23:33.189" v="45"/>
        <pc:sldMkLst>
          <pc:docMk/>
          <pc:sldMk cId="0" sldId="272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2"/>
            <ac:spMk id="205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4:23:26.190" v="537"/>
        <pc:sldMkLst>
          <pc:docMk/>
          <pc:sldMk cId="0" sldId="273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3"/>
            <ac:spMk id="208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4:23:26.190" v="537"/>
          <ac:spMkLst>
            <pc:docMk/>
            <pc:sldMk cId="0" sldId="273"/>
            <ac:spMk id="209" creationId="{00000000-0000-0000-0000-000000000000}"/>
          </ac:spMkLst>
        </pc:spChg>
      </pc:sldChg>
      <pc:sldChg chg="modSp mod modClrScheme chgLayout">
        <pc:chgData name="Md Muminul Hossain (mhssin13)" userId="S::mhssin13@memphis.edu::50a26713-8066-4e73-a251-c762f8e6b9ea" providerId="AD" clId="Web-{4502BF51-4B63-7FA9-CA02-7E7925987363}" dt="2023-05-29T04:23:19.409" v="536"/>
        <pc:sldMkLst>
          <pc:docMk/>
          <pc:sldMk cId="0" sldId="274"/>
        </pc:sldMkLst>
        <pc:spChg chg="mod ord">
          <ac:chgData name="Md Muminul Hossain (mhssin13)" userId="S::mhssin13@memphis.edu::50a26713-8066-4e73-a251-c762f8e6b9ea" providerId="AD" clId="Web-{4502BF51-4B63-7FA9-CA02-7E7925987363}" dt="2023-05-29T00:23:33.189" v="45"/>
          <ac:spMkLst>
            <pc:docMk/>
            <pc:sldMk cId="0" sldId="274"/>
            <ac:spMk id="211" creationId="{00000000-0000-0000-0000-000000000000}"/>
          </ac:spMkLst>
        </pc:spChg>
        <pc:spChg chg="mod ord">
          <ac:chgData name="Md Muminul Hossain (mhssin13)" userId="S::mhssin13@memphis.edu::50a26713-8066-4e73-a251-c762f8e6b9ea" providerId="AD" clId="Web-{4502BF51-4B63-7FA9-CA02-7E7925987363}" dt="2023-05-29T04:23:19.409" v="536"/>
          <ac:spMkLst>
            <pc:docMk/>
            <pc:sldMk cId="0" sldId="274"/>
            <ac:spMk id="212" creationId="{00000000-0000-0000-0000-000000000000}"/>
          </ac:spMkLst>
        </pc:spChg>
      </pc:sldChg>
      <pc:sldChg chg="modSp add ord">
        <pc:chgData name="Md Muminul Hossain (mhssin13)" userId="S::mhssin13@memphis.edu::50a26713-8066-4e73-a251-c762f8e6b9ea" providerId="AD" clId="Web-{4502BF51-4B63-7FA9-CA02-7E7925987363}" dt="2023-05-29T00:24:57.582" v="60" actId="20577"/>
        <pc:sldMkLst>
          <pc:docMk/>
          <pc:sldMk cId="2828108074" sldId="275"/>
        </pc:sldMkLst>
        <pc:spChg chg="mod">
          <ac:chgData name="Md Muminul Hossain (mhssin13)" userId="S::mhssin13@memphis.edu::50a26713-8066-4e73-a251-c762f8e6b9ea" providerId="AD" clId="Web-{4502BF51-4B63-7FA9-CA02-7E7925987363}" dt="2023-05-29T00:24:24.175" v="51" actId="20577"/>
          <ac:spMkLst>
            <pc:docMk/>
            <pc:sldMk cId="2828108074" sldId="275"/>
            <ac:spMk id="2" creationId="{83481CA2-32F7-70BC-FCE1-10E13A05A55B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0:24:57.582" v="60" actId="20577"/>
          <ac:spMkLst>
            <pc:docMk/>
            <pc:sldMk cId="2828108074" sldId="275"/>
            <ac:spMk id="3" creationId="{2E37A00A-AE9F-A1F7-DD19-3AF0CFF2FC7D}"/>
          </ac:spMkLst>
        </pc:spChg>
      </pc:sldChg>
      <pc:sldChg chg="modSp new">
        <pc:chgData name="Md Muminul Hossain (mhssin13)" userId="S::mhssin13@memphis.edu::50a26713-8066-4e73-a251-c762f8e6b9ea" providerId="AD" clId="Web-{4502BF51-4B63-7FA9-CA02-7E7925987363}" dt="2023-05-29T01:18:55.184" v="132" actId="20577"/>
        <pc:sldMkLst>
          <pc:docMk/>
          <pc:sldMk cId="1512344702" sldId="276"/>
        </pc:sldMkLst>
        <pc:spChg chg="mod">
          <ac:chgData name="Md Muminul Hossain (mhssin13)" userId="S::mhssin13@memphis.edu::50a26713-8066-4e73-a251-c762f8e6b9ea" providerId="AD" clId="Web-{4502BF51-4B63-7FA9-CA02-7E7925987363}" dt="2023-05-29T00:25:46.193" v="67" actId="20577"/>
          <ac:spMkLst>
            <pc:docMk/>
            <pc:sldMk cId="1512344702" sldId="276"/>
            <ac:spMk id="2" creationId="{2946173D-62EB-60D9-6604-10946571C731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1:18:55.184" v="132" actId="20577"/>
          <ac:spMkLst>
            <pc:docMk/>
            <pc:sldMk cId="1512344702" sldId="276"/>
            <ac:spMk id="3" creationId="{7CC357A8-55D9-9474-E4EF-2A2B935B3CB7}"/>
          </ac:spMkLst>
        </pc:spChg>
      </pc:sldChg>
      <pc:sldChg chg="addSp delSp modSp new del">
        <pc:chgData name="Md Muminul Hossain (mhssin13)" userId="S::mhssin13@memphis.edu::50a26713-8066-4e73-a251-c762f8e6b9ea" providerId="AD" clId="Web-{4502BF51-4B63-7FA9-CA02-7E7925987363}" dt="2023-05-29T01:23:07.567" v="145"/>
        <pc:sldMkLst>
          <pc:docMk/>
          <pc:sldMk cId="2810230449" sldId="277"/>
        </pc:sldMkLst>
        <pc:spChg chg="del">
          <ac:chgData name="Md Muminul Hossain (mhssin13)" userId="S::mhssin13@memphis.edu::50a26713-8066-4e73-a251-c762f8e6b9ea" providerId="AD" clId="Web-{4502BF51-4B63-7FA9-CA02-7E7925987363}" dt="2023-05-29T01:22:34.066" v="142"/>
          <ac:spMkLst>
            <pc:docMk/>
            <pc:sldMk cId="2810230449" sldId="277"/>
            <ac:spMk id="3" creationId="{DB19D904-A4AB-7195-D3E3-ED3803672E61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1:22:50.223" v="144" actId="1076"/>
          <ac:picMkLst>
            <pc:docMk/>
            <pc:sldMk cId="2810230449" sldId="277"/>
            <ac:picMk id="5" creationId="{13BFA659-7C66-A240-5721-A47F7FC5369D}"/>
          </ac:picMkLst>
        </pc:picChg>
      </pc:sldChg>
      <pc:sldChg chg="addSp delSp modSp new mod modClrScheme chgLayout">
        <pc:chgData name="Md Muminul Hossain (mhssin13)" userId="S::mhssin13@memphis.edu::50a26713-8066-4e73-a251-c762f8e6b9ea" providerId="AD" clId="Web-{4502BF51-4B63-7FA9-CA02-7E7925987363}" dt="2023-05-29T02:07:00.753" v="518" actId="14100"/>
        <pc:sldMkLst>
          <pc:docMk/>
          <pc:sldMk cId="3489061374" sldId="277"/>
        </pc:sldMkLst>
        <pc:spChg chg="del mod ord">
          <ac:chgData name="Md Muminul Hossain (mhssin13)" userId="S::mhssin13@memphis.edu::50a26713-8066-4e73-a251-c762f8e6b9ea" providerId="AD" clId="Web-{4502BF51-4B63-7FA9-CA02-7E7925987363}" dt="2023-05-29T01:25:22.916" v="156"/>
          <ac:spMkLst>
            <pc:docMk/>
            <pc:sldMk cId="3489061374" sldId="277"/>
            <ac:spMk id="2" creationId="{432CEA07-C842-00BF-684B-9F86F31B58F3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1:24:25.851" v="149"/>
          <ac:spMkLst>
            <pc:docMk/>
            <pc:sldMk cId="3489061374" sldId="277"/>
            <ac:spMk id="3" creationId="{67A484C5-94D4-F475-BA0F-B0D63630B14D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7:57.562" v="183" actId="1076"/>
          <ac:spMkLst>
            <pc:docMk/>
            <pc:sldMk cId="3489061374" sldId="277"/>
            <ac:spMk id="8" creationId="{73297E78-534E-3078-240D-1D866363AA8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7:23.967" v="175" actId="1076"/>
          <ac:spMkLst>
            <pc:docMk/>
            <pc:sldMk cId="3489061374" sldId="277"/>
            <ac:spMk id="10" creationId="{A6CC27A3-2F44-B797-8842-E4BD25C12A74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7:27.623" v="176" actId="1076"/>
          <ac:spMkLst>
            <pc:docMk/>
            <pc:sldMk cId="3489061374" sldId="277"/>
            <ac:spMk id="12" creationId="{303E2510-9EA8-14ED-B933-BC7CCA10D48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7:21.248" v="174" actId="1076"/>
          <ac:spMkLst>
            <pc:docMk/>
            <pc:sldMk cId="3489061374" sldId="277"/>
            <ac:spMk id="14" creationId="{5FEA7B73-4933-2060-595F-29ECBAA65BFB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7:42.139" v="180" actId="14100"/>
          <ac:spMkLst>
            <pc:docMk/>
            <pc:sldMk cId="3489061374" sldId="277"/>
            <ac:spMk id="16" creationId="{04221FFC-90F6-8134-DEFB-D3BBFCEED965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9:22.018" v="204" actId="1076"/>
          <ac:spMkLst>
            <pc:docMk/>
            <pc:sldMk cId="3489061374" sldId="277"/>
            <ac:spMk id="18" creationId="{7DC5B13B-F726-4F7A-5DFB-FE36A385320B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9:19.080" v="203" actId="1076"/>
          <ac:spMkLst>
            <pc:docMk/>
            <pc:sldMk cId="3489061374" sldId="277"/>
            <ac:spMk id="20" creationId="{F4C48405-340C-497D-D314-804208F7F17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9:07.392" v="200" actId="1076"/>
          <ac:spMkLst>
            <pc:docMk/>
            <pc:sldMk cId="3489061374" sldId="277"/>
            <ac:spMk id="21" creationId="{379567C0-14F5-5CB2-5FE3-9BC9DF284530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9:00.517" v="199" actId="14100"/>
          <ac:spMkLst>
            <pc:docMk/>
            <pc:sldMk cId="3489061374" sldId="277"/>
            <ac:spMk id="22" creationId="{04F3D250-C7D9-588A-E650-EDF5F9F39805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30:08.363" v="213" actId="1076"/>
          <ac:spMkLst>
            <pc:docMk/>
            <pc:sldMk cId="3489061374" sldId="277"/>
            <ac:spMk id="23" creationId="{B2B33AC4-3151-60BD-D4A0-3E11D9637CAA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29:56.597" v="209" actId="1076"/>
          <ac:spMkLst>
            <pc:docMk/>
            <pc:sldMk cId="3489061374" sldId="277"/>
            <ac:spMk id="24" creationId="{75E49CED-83D1-175C-2620-43950F595B5A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30:29.317" v="217" actId="1076"/>
          <ac:spMkLst>
            <pc:docMk/>
            <pc:sldMk cId="3489061374" sldId="277"/>
            <ac:spMk id="25" creationId="{B3CB5F0C-4B1F-A230-3B45-4313A9423B7B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37:44.754" v="276" actId="1076"/>
          <ac:spMkLst>
            <pc:docMk/>
            <pc:sldMk cId="3489061374" sldId="277"/>
            <ac:spMk id="26" creationId="{3AA8145D-0EF1-E9BB-8087-614BA68F4C5E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37:42.129" v="275" actId="14100"/>
          <ac:spMkLst>
            <pc:docMk/>
            <pc:sldMk cId="3489061374" sldId="277"/>
            <ac:spMk id="27" creationId="{27982D24-0AAD-91CF-D5C3-4DCEC49BF004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1:34:55.936" v="240"/>
          <ac:spMkLst>
            <pc:docMk/>
            <pc:sldMk cId="3489061374" sldId="277"/>
            <ac:spMk id="28" creationId="{4E02A674-FC70-3EAA-97DF-B61D03EBDE00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42:27.842" v="338" actId="20577"/>
          <ac:spMkLst>
            <pc:docMk/>
            <pc:sldMk cId="3489061374" sldId="277"/>
            <ac:spMk id="29" creationId="{96DEC0C7-C4A4-73CF-B195-69DFD70987AF}"/>
          </ac:spMkLst>
        </pc:spChg>
        <pc:spChg chg="add del mod">
          <ac:chgData name="Md Muminul Hossain (mhssin13)" userId="S::mhssin13@memphis.edu::50a26713-8066-4e73-a251-c762f8e6b9ea" providerId="AD" clId="Web-{4502BF51-4B63-7FA9-CA02-7E7925987363}" dt="2023-05-29T01:36:10.845" v="260"/>
          <ac:spMkLst>
            <pc:docMk/>
            <pc:sldMk cId="3489061374" sldId="277"/>
            <ac:spMk id="30" creationId="{5182E20F-11BF-9EC3-B0BA-8CD9F36F1A98}"/>
          </ac:spMkLst>
        </pc:spChg>
        <pc:spChg chg="add del">
          <ac:chgData name="Md Muminul Hossain (mhssin13)" userId="S::mhssin13@memphis.edu::50a26713-8066-4e73-a251-c762f8e6b9ea" providerId="AD" clId="Web-{4502BF51-4B63-7FA9-CA02-7E7925987363}" dt="2023-05-29T01:40:16.510" v="289"/>
          <ac:spMkLst>
            <pc:docMk/>
            <pc:sldMk cId="3489061374" sldId="277"/>
            <ac:spMk id="32" creationId="{B008FAE5-067F-8942-5A53-5C8558F07F00}"/>
          </ac:spMkLst>
        </pc:spChg>
        <pc:spChg chg="add">
          <ac:chgData name="Md Muminul Hossain (mhssin13)" userId="S::mhssin13@memphis.edu::50a26713-8066-4e73-a251-c762f8e6b9ea" providerId="AD" clId="Web-{4502BF51-4B63-7FA9-CA02-7E7925987363}" dt="2023-05-29T01:40:22.807" v="290"/>
          <ac:spMkLst>
            <pc:docMk/>
            <pc:sldMk cId="3489061374" sldId="277"/>
            <ac:spMk id="33" creationId="{A5151E56-C1D3-563C-7C71-F46936906B8C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2:07:00.753" v="518" actId="14100"/>
          <ac:spMkLst>
            <pc:docMk/>
            <pc:sldMk cId="3489061374" sldId="277"/>
            <ac:spMk id="34" creationId="{D6A1806D-9F12-2372-8EDD-1B0182C457A0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1:41:25.981" v="325" actId="1076"/>
          <ac:picMkLst>
            <pc:docMk/>
            <pc:sldMk cId="3489061374" sldId="277"/>
            <ac:picMk id="4" creationId="{3BA25537-1306-B3A1-6472-777831010510}"/>
          </ac:picMkLst>
        </pc:picChg>
        <pc:picChg chg="add del mod">
          <ac:chgData name="Md Muminul Hossain (mhssin13)" userId="S::mhssin13@memphis.edu::50a26713-8066-4e73-a251-c762f8e6b9ea" providerId="AD" clId="Web-{4502BF51-4B63-7FA9-CA02-7E7925987363}" dt="2023-05-29T01:25:44.010" v="161"/>
          <ac:picMkLst>
            <pc:docMk/>
            <pc:sldMk cId="3489061374" sldId="277"/>
            <ac:picMk id="6" creationId="{D3FF5442-E2B7-C97E-7015-13C02CA0378B}"/>
          </ac:picMkLst>
        </pc:picChg>
        <pc:cxnChg chg="add mod">
          <ac:chgData name="Md Muminul Hossain (mhssin13)" userId="S::mhssin13@memphis.edu::50a26713-8066-4e73-a251-c762f8e6b9ea" providerId="AD" clId="Web-{4502BF51-4B63-7FA9-CA02-7E7925987363}" dt="2023-05-29T01:37:55.223" v="279"/>
          <ac:cxnSpMkLst>
            <pc:docMk/>
            <pc:sldMk cId="3489061374" sldId="277"/>
            <ac:cxnSpMk id="31" creationId="{E0A9852D-B3C8-0367-9540-AB52B172B8E0}"/>
          </ac:cxnSpMkLst>
        </pc:cxnChg>
        <pc:cxnChg chg="add mod">
          <ac:chgData name="Md Muminul Hossain (mhssin13)" userId="S::mhssin13@memphis.edu::50a26713-8066-4e73-a251-c762f8e6b9ea" providerId="AD" clId="Web-{4502BF51-4B63-7FA9-CA02-7E7925987363}" dt="2023-05-29T01:41:44.638" v="329"/>
          <ac:cxnSpMkLst>
            <pc:docMk/>
            <pc:sldMk cId="3489061374" sldId="277"/>
            <ac:cxnSpMk id="35" creationId="{081CD63D-18B1-3016-0936-1386912BD469}"/>
          </ac:cxnSpMkLst>
        </pc:cxnChg>
      </pc:sldChg>
      <pc:sldChg chg="addSp modSp new addAnim">
        <pc:chgData name="Md Muminul Hossain (mhssin13)" userId="S::mhssin13@memphis.edu::50a26713-8066-4e73-a251-c762f8e6b9ea" providerId="AD" clId="Web-{4502BF51-4B63-7FA9-CA02-7E7925987363}" dt="2023-05-29T02:05:45.891" v="500" actId="14100"/>
        <pc:sldMkLst>
          <pc:docMk/>
          <pc:sldMk cId="3582818300" sldId="278"/>
        </pc:sldMkLst>
        <pc:spChg chg="mod">
          <ac:chgData name="Md Muminul Hossain (mhssin13)" userId="S::mhssin13@memphis.edu::50a26713-8066-4e73-a251-c762f8e6b9ea" providerId="AD" clId="Web-{4502BF51-4B63-7FA9-CA02-7E7925987363}" dt="2023-05-29T01:47:04.415" v="359" actId="14100"/>
          <ac:spMkLst>
            <pc:docMk/>
            <pc:sldMk cId="3582818300" sldId="278"/>
            <ac:spMk id="2" creationId="{02A85354-CD94-CAD7-B265-340A08D3C7D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2:05:34.360" v="499" actId="14100"/>
          <ac:spMkLst>
            <pc:docMk/>
            <pc:sldMk cId="3582818300" sldId="278"/>
            <ac:spMk id="4" creationId="{306EDCC8-8EDE-CE07-348D-4EC2554DC8AC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2:05:45.891" v="500" actId="14100"/>
          <ac:picMkLst>
            <pc:docMk/>
            <pc:sldMk cId="3582818300" sldId="278"/>
            <ac:picMk id="3" creationId="{D62D6ABE-61D4-C968-2F3D-BC997664349E}"/>
          </ac:picMkLst>
        </pc:picChg>
      </pc:sldChg>
      <pc:sldChg chg="addSp delSp modSp new">
        <pc:chgData name="Md Muminul Hossain (mhssin13)" userId="S::mhssin13@memphis.edu::50a26713-8066-4e73-a251-c762f8e6b9ea" providerId="AD" clId="Web-{4502BF51-4B63-7FA9-CA02-7E7925987363}" dt="2023-05-29T01:56:48.654" v="461" actId="20577"/>
        <pc:sldMkLst>
          <pc:docMk/>
          <pc:sldMk cId="3234686136" sldId="279"/>
        </pc:sldMkLst>
        <pc:spChg chg="mod">
          <ac:chgData name="Md Muminul Hossain (mhssin13)" userId="S::mhssin13@memphis.edu::50a26713-8066-4e73-a251-c762f8e6b9ea" providerId="AD" clId="Web-{4502BF51-4B63-7FA9-CA02-7E7925987363}" dt="2023-05-29T01:49:45.483" v="384" actId="1076"/>
          <ac:spMkLst>
            <pc:docMk/>
            <pc:sldMk cId="3234686136" sldId="279"/>
            <ac:spMk id="2" creationId="{A010460A-AA83-87C8-CDD5-82E2A415D78C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1:05.376" v="399"/>
          <ac:spMkLst>
            <pc:docMk/>
            <pc:sldMk cId="3234686136" sldId="279"/>
            <ac:spMk id="6" creationId="{A8D00221-E9D1-5C38-77CE-B4078B88ED4D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1:05.376" v="400"/>
          <ac:spMkLst>
            <pc:docMk/>
            <pc:sldMk cId="3234686136" sldId="279"/>
            <ac:spMk id="8" creationId="{5931EB2D-3E05-D90B-FC4A-47DE4690B72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1:05.376" v="401"/>
          <ac:spMkLst>
            <pc:docMk/>
            <pc:sldMk cId="3234686136" sldId="279"/>
            <ac:spMk id="10" creationId="{15F94828-A347-ECEE-747F-4D2D0D238D8C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1:05.376" v="402"/>
          <ac:spMkLst>
            <pc:docMk/>
            <pc:sldMk cId="3234686136" sldId="279"/>
            <ac:spMk id="12" creationId="{D18A9FC4-E5F0-FA57-224F-DCD116B16D9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0:57.141" v="398"/>
          <ac:spMkLst>
            <pc:docMk/>
            <pc:sldMk cId="3234686136" sldId="279"/>
            <ac:spMk id="14" creationId="{09A9623A-ABC9-FE27-E8E6-C9A5A2DD46E2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2:03.253" v="410" actId="20577"/>
          <ac:spMkLst>
            <pc:docMk/>
            <pc:sldMk cId="3234686136" sldId="279"/>
            <ac:spMk id="16" creationId="{814A4DCC-A441-A316-7538-B7653D83F086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5:20.557" v="430" actId="14100"/>
          <ac:spMkLst>
            <pc:docMk/>
            <pc:sldMk cId="3234686136" sldId="279"/>
            <ac:spMk id="17" creationId="{AE35A586-C826-C743-265F-82D3C7D4FC8E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5:43.151" v="434" actId="14100"/>
          <ac:spMkLst>
            <pc:docMk/>
            <pc:sldMk cId="3234686136" sldId="279"/>
            <ac:spMk id="18" creationId="{1E5D2872-FF4A-1769-9A03-E4BAF88F6F2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4:11.336" v="419" actId="14100"/>
          <ac:spMkLst>
            <pc:docMk/>
            <pc:sldMk cId="3234686136" sldId="279"/>
            <ac:spMk id="19" creationId="{D4385A5C-8F77-F6AD-DDFD-13741003F3A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5:25.995" v="431" actId="1076"/>
          <ac:spMkLst>
            <pc:docMk/>
            <pc:sldMk cId="3234686136" sldId="279"/>
            <ac:spMk id="20" creationId="{66909B4C-D517-4566-402D-C0E2A6CCA11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6:07.262" v="448" actId="14100"/>
          <ac:spMkLst>
            <pc:docMk/>
            <pc:sldMk cId="3234686136" sldId="279"/>
            <ac:spMk id="21" creationId="{93983A14-2DC0-3A93-8DA6-7C6BED872792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1:56:48.654" v="461" actId="20577"/>
          <ac:spMkLst>
            <pc:docMk/>
            <pc:sldMk cId="3234686136" sldId="279"/>
            <ac:spMk id="22" creationId="{DF05B846-3836-6433-2582-60FC2F8E1943}"/>
          </ac:spMkLst>
        </pc:spChg>
        <pc:picChg chg="add del mod">
          <ac:chgData name="Md Muminul Hossain (mhssin13)" userId="S::mhssin13@memphis.edu::50a26713-8066-4e73-a251-c762f8e6b9ea" providerId="AD" clId="Web-{4502BF51-4B63-7FA9-CA02-7E7925987363}" dt="2023-05-29T01:49:07.419" v="377"/>
          <ac:picMkLst>
            <pc:docMk/>
            <pc:sldMk cId="3234686136" sldId="279"/>
            <ac:picMk id="3" creationId="{448852B8-8348-CF03-08D0-5A522515D8A6}"/>
          </ac:picMkLst>
        </pc:picChg>
        <pc:picChg chg="add mod">
          <ac:chgData name="Md Muminul Hossain (mhssin13)" userId="S::mhssin13@memphis.edu::50a26713-8066-4e73-a251-c762f8e6b9ea" providerId="AD" clId="Web-{4502BF51-4B63-7FA9-CA02-7E7925987363}" dt="2023-05-29T01:49:48.061" v="385" actId="1076"/>
          <ac:picMkLst>
            <pc:docMk/>
            <pc:sldMk cId="3234686136" sldId="279"/>
            <ac:picMk id="4" creationId="{3BAEF36C-D0A2-EC4A-6483-CC9AE1444C92}"/>
          </ac:picMkLst>
        </pc:picChg>
      </pc:sldChg>
      <pc:sldChg chg="addSp delSp modSp add replId delAnim">
        <pc:chgData name="Md Muminul Hossain (mhssin13)" userId="S::mhssin13@memphis.edu::50a26713-8066-4e73-a251-c762f8e6b9ea" providerId="AD" clId="Web-{4502BF51-4B63-7FA9-CA02-7E7925987363}" dt="2023-05-29T04:19:22.105" v="535" actId="14100"/>
        <pc:sldMkLst>
          <pc:docMk/>
          <pc:sldMk cId="558263212" sldId="280"/>
        </pc:sldMkLst>
        <pc:spChg chg="mod">
          <ac:chgData name="Md Muminul Hossain (mhssin13)" userId="S::mhssin13@memphis.edu::50a26713-8066-4e73-a251-c762f8e6b9ea" providerId="AD" clId="Web-{4502BF51-4B63-7FA9-CA02-7E7925987363}" dt="2023-05-29T04:19:22.105" v="535" actId="14100"/>
          <ac:spMkLst>
            <pc:docMk/>
            <pc:sldMk cId="558263212" sldId="280"/>
            <ac:spMk id="4" creationId="{306EDCC8-8EDE-CE07-348D-4EC2554DC8AC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17:47.149" v="529" actId="14100"/>
          <ac:spMkLst>
            <pc:docMk/>
            <pc:sldMk cId="558263212" sldId="280"/>
            <ac:spMk id="7" creationId="{0683A712-D30F-2335-CE97-FCB0D104E85E}"/>
          </ac:spMkLst>
        </pc:spChg>
        <pc:spChg chg="add del mod">
          <ac:chgData name="Md Muminul Hossain (mhssin13)" userId="S::mhssin13@memphis.edu::50a26713-8066-4e73-a251-c762f8e6b9ea" providerId="AD" clId="Web-{4502BF51-4B63-7FA9-CA02-7E7925987363}" dt="2023-05-29T04:18:09.868" v="534"/>
          <ac:spMkLst>
            <pc:docMk/>
            <pc:sldMk cId="558263212" sldId="280"/>
            <ac:spMk id="9" creationId="{5754D25D-A4CD-9D2C-37DD-82B4E1C950FB}"/>
          </ac:spMkLst>
        </pc:spChg>
        <pc:picChg chg="del">
          <ac:chgData name="Md Muminul Hossain (mhssin13)" userId="S::mhssin13@memphis.edu::50a26713-8066-4e73-a251-c762f8e6b9ea" providerId="AD" clId="Web-{4502BF51-4B63-7FA9-CA02-7E7925987363}" dt="2023-05-29T04:16:34.162" v="520"/>
          <ac:picMkLst>
            <pc:docMk/>
            <pc:sldMk cId="558263212" sldId="280"/>
            <ac:picMk id="3" creationId="{D62D6ABE-61D4-C968-2F3D-BC997664349E}"/>
          </ac:picMkLst>
        </pc:picChg>
        <pc:picChg chg="add mod">
          <ac:chgData name="Md Muminul Hossain (mhssin13)" userId="S::mhssin13@memphis.edu::50a26713-8066-4e73-a251-c762f8e6b9ea" providerId="AD" clId="Web-{4502BF51-4B63-7FA9-CA02-7E7925987363}" dt="2023-05-29T04:17:40.274" v="527" actId="14100"/>
          <ac:picMkLst>
            <pc:docMk/>
            <pc:sldMk cId="558263212" sldId="280"/>
            <ac:picMk id="5" creationId="{4DA32D74-59A5-29AA-C56C-B3C3DCD796CD}"/>
          </ac:picMkLst>
        </pc:picChg>
      </pc:sldChg>
      <pc:sldChg chg="addSp delSp modSp new mod modClrScheme chgLayout">
        <pc:chgData name="Md Muminul Hossain (mhssin13)" userId="S::mhssin13@memphis.edu::50a26713-8066-4e73-a251-c762f8e6b9ea" providerId="AD" clId="Web-{4502BF51-4B63-7FA9-CA02-7E7925987363}" dt="2023-05-29T04:40:02.302" v="606" actId="20577"/>
        <pc:sldMkLst>
          <pc:docMk/>
          <pc:sldMk cId="3047915110" sldId="281"/>
        </pc:sldMkLst>
        <pc:spChg chg="del">
          <ac:chgData name="Md Muminul Hossain (mhssin13)" userId="S::mhssin13@memphis.edu::50a26713-8066-4e73-a251-c762f8e6b9ea" providerId="AD" clId="Web-{4502BF51-4B63-7FA9-CA02-7E7925987363}" dt="2023-05-29T04:35:00.137" v="545"/>
          <ac:spMkLst>
            <pc:docMk/>
            <pc:sldMk cId="3047915110" sldId="281"/>
            <ac:spMk id="2" creationId="{2BB84A81-B036-A42C-50D5-8A9ABC17D7E3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35:00.137" v="545"/>
          <ac:spMkLst>
            <pc:docMk/>
            <pc:sldMk cId="3047915110" sldId="281"/>
            <ac:spMk id="3" creationId="{2F676FC9-EC5C-54C9-359B-B1BCB66FAE4E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40:02.302" v="606" actId="20577"/>
          <ac:spMkLst>
            <pc:docMk/>
            <pc:sldMk cId="3047915110" sldId="281"/>
            <ac:spMk id="4" creationId="{413ADB53-23F7-ECEE-3D4D-178447FFDE9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37:52.954" v="570" actId="14100"/>
          <ac:spMkLst>
            <pc:docMk/>
            <pc:sldMk cId="3047915110" sldId="281"/>
            <ac:spMk id="7" creationId="{FB23EA1A-43A8-9C02-7E26-537D73AECF5F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38:22.189" v="576" actId="1076"/>
          <ac:spMkLst>
            <pc:docMk/>
            <pc:sldMk cId="3047915110" sldId="281"/>
            <ac:spMk id="9" creationId="{DD78308F-C928-3C41-5AAA-6E030DEE8DE8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39:15.456" v="601" actId="1076"/>
          <ac:spMkLst>
            <pc:docMk/>
            <pc:sldMk cId="3047915110" sldId="281"/>
            <ac:spMk id="10" creationId="{D6F28B06-248C-B510-A928-0A8B08B93F00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4:38:11.470" v="574" actId="1076"/>
          <ac:picMkLst>
            <pc:docMk/>
            <pc:sldMk cId="3047915110" sldId="281"/>
            <ac:picMk id="5" creationId="{448E7878-1340-6670-FC9E-6BF725349362}"/>
          </ac:picMkLst>
        </pc:picChg>
      </pc:sldChg>
      <pc:sldChg chg="addSp delSp modSp add replId">
        <pc:chgData name="Md Muminul Hossain (mhssin13)" userId="S::mhssin13@memphis.edu::50a26713-8066-4e73-a251-c762f8e6b9ea" providerId="AD" clId="Web-{4502BF51-4B63-7FA9-CA02-7E7925987363}" dt="2023-05-29T04:56:02.939" v="835" actId="20577"/>
        <pc:sldMkLst>
          <pc:docMk/>
          <pc:sldMk cId="1755076337" sldId="282"/>
        </pc:sldMkLst>
        <pc:spChg chg="add mod">
          <ac:chgData name="Md Muminul Hossain (mhssin13)" userId="S::mhssin13@memphis.edu::50a26713-8066-4e73-a251-c762f8e6b9ea" providerId="AD" clId="Web-{4502BF51-4B63-7FA9-CA02-7E7925987363}" dt="2023-05-29T04:40:58.913" v="619" actId="1076"/>
          <ac:spMkLst>
            <pc:docMk/>
            <pc:sldMk cId="1755076337" sldId="282"/>
            <ac:spMk id="3" creationId="{7343B116-19EB-0C25-0D85-7639B0B25B03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54:05.107" v="815" actId="20577"/>
          <ac:spMkLst>
            <pc:docMk/>
            <pc:sldMk cId="1755076337" sldId="282"/>
            <ac:spMk id="4" creationId="{413ADB53-23F7-ECEE-3D4D-178447FFDE9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41:21.991" v="626" actId="14100"/>
          <ac:spMkLst>
            <pc:docMk/>
            <pc:sldMk cId="1755076337" sldId="282"/>
            <ac:spMk id="6" creationId="{5E816F66-B761-B15D-DD93-F2BF85063668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1:01.381" v="620"/>
          <ac:spMkLst>
            <pc:docMk/>
            <pc:sldMk cId="1755076337" sldId="282"/>
            <ac:spMk id="7" creationId="{FB23EA1A-43A8-9C02-7E26-537D73AECF5F}"/>
          </ac:spMkLst>
        </pc:spChg>
        <pc:spChg chg="add del mod">
          <ac:chgData name="Md Muminul Hossain (mhssin13)" userId="S::mhssin13@memphis.edu::50a26713-8066-4e73-a251-c762f8e6b9ea" providerId="AD" clId="Web-{4502BF51-4B63-7FA9-CA02-7E7925987363}" dt="2023-05-29T04:42:29.915" v="665"/>
          <ac:spMkLst>
            <pc:docMk/>
            <pc:sldMk cId="1755076337" sldId="282"/>
            <ac:spMk id="8" creationId="{CA836BCB-3C63-E68F-2ABB-54D160A99F68}"/>
          </ac:spMkLst>
        </pc:spChg>
        <pc:spChg chg="del mod">
          <ac:chgData name="Md Muminul Hossain (mhssin13)" userId="S::mhssin13@memphis.edu::50a26713-8066-4e73-a251-c762f8e6b9ea" providerId="AD" clId="Web-{4502BF51-4B63-7FA9-CA02-7E7925987363}" dt="2023-05-29T04:41:08.835" v="623"/>
          <ac:spMkLst>
            <pc:docMk/>
            <pc:sldMk cId="1755076337" sldId="282"/>
            <ac:spMk id="9" creationId="{DD78308F-C928-3C41-5AAA-6E030DEE8DE8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56:02.939" v="835" actId="20577"/>
          <ac:spMkLst>
            <pc:docMk/>
            <pc:sldMk cId="1755076337" sldId="282"/>
            <ac:spMk id="10" creationId="{D6F28B06-248C-B510-A928-0A8B08B93F00}"/>
          </ac:spMkLst>
        </pc:spChg>
        <pc:spChg chg="add del mod">
          <ac:chgData name="Md Muminul Hossain (mhssin13)" userId="S::mhssin13@memphis.edu::50a26713-8066-4e73-a251-c762f8e6b9ea" providerId="AD" clId="Web-{4502BF51-4B63-7FA9-CA02-7E7925987363}" dt="2023-05-29T04:44:00.855" v="687"/>
          <ac:spMkLst>
            <pc:docMk/>
            <pc:sldMk cId="1755076337" sldId="282"/>
            <ac:spMk id="11" creationId="{EC040339-01B7-DAF9-3FFB-3783F3B9EF48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4:40:55.194" v="618" actId="14100"/>
          <ac:picMkLst>
            <pc:docMk/>
            <pc:sldMk cId="1755076337" sldId="282"/>
            <ac:picMk id="2" creationId="{408F6A20-A9F1-A4A5-1877-AAB12326B93E}"/>
          </ac:picMkLst>
        </pc:picChg>
        <pc:picChg chg="del">
          <ac:chgData name="Md Muminul Hossain (mhssin13)" userId="S::mhssin13@memphis.edu::50a26713-8066-4e73-a251-c762f8e6b9ea" providerId="AD" clId="Web-{4502BF51-4B63-7FA9-CA02-7E7925987363}" dt="2023-05-29T04:40:18.505" v="609"/>
          <ac:picMkLst>
            <pc:docMk/>
            <pc:sldMk cId="1755076337" sldId="282"/>
            <ac:picMk id="5" creationId="{448E7878-1340-6670-FC9E-6BF725349362}"/>
          </ac:picMkLst>
        </pc:picChg>
      </pc:sldChg>
      <pc:sldChg chg="addSp delSp modSp add replId">
        <pc:chgData name="Md Muminul Hossain (mhssin13)" userId="S::mhssin13@memphis.edu::50a26713-8066-4e73-a251-c762f8e6b9ea" providerId="AD" clId="Web-{4502BF51-4B63-7FA9-CA02-7E7925987363}" dt="2023-05-29T06:16:24.201" v="1208" actId="14100"/>
        <pc:sldMkLst>
          <pc:docMk/>
          <pc:sldMk cId="399374415" sldId="283"/>
        </pc:sldMkLst>
        <pc:spChg chg="del">
          <ac:chgData name="Md Muminul Hossain (mhssin13)" userId="S::mhssin13@memphis.edu::50a26713-8066-4e73-a251-c762f8e6b9ea" providerId="AD" clId="Web-{4502BF51-4B63-7FA9-CA02-7E7925987363}" dt="2023-05-29T04:45:41.265" v="715"/>
          <ac:spMkLst>
            <pc:docMk/>
            <pc:sldMk cId="399374415" sldId="283"/>
            <ac:spMk id="3" creationId="{7343B116-19EB-0C25-0D85-7639B0B25B03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53:54.091" v="814" actId="20577"/>
          <ac:spMkLst>
            <pc:docMk/>
            <pc:sldMk cId="399374415" sldId="283"/>
            <ac:spMk id="4" creationId="{413ADB53-23F7-ECEE-3D4D-178447FFDE99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6:03" v="721"/>
          <ac:spMkLst>
            <pc:docMk/>
            <pc:sldMk cId="399374415" sldId="283"/>
            <ac:spMk id="6" creationId="{5E816F66-B761-B15D-DD93-F2BF85063668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45:52.890" v="718" actId="14100"/>
          <ac:spMkLst>
            <pc:docMk/>
            <pc:sldMk cId="399374415" sldId="283"/>
            <ac:spMk id="7" creationId="{849A04BB-9729-8C3B-5E40-73595EE41DB1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46:26.250" v="726" actId="14100"/>
          <ac:spMkLst>
            <pc:docMk/>
            <pc:sldMk cId="399374415" sldId="283"/>
            <ac:spMk id="8" creationId="{98D7FA9D-829B-6622-971F-53A5A70E85C6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6:16:24.201" v="1208" actId="14100"/>
          <ac:spMkLst>
            <pc:docMk/>
            <pc:sldMk cId="399374415" sldId="283"/>
            <ac:spMk id="9" creationId="{DA8583C1-C403-BA33-BFDA-149E53F76874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45:07.998" v="707" actId="20577"/>
          <ac:spMkLst>
            <pc:docMk/>
            <pc:sldMk cId="399374415" sldId="283"/>
            <ac:spMk id="10" creationId="{D6F28B06-248C-B510-A928-0A8B08B93F00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55:43.595" v="831" actId="20577"/>
          <ac:spMkLst>
            <pc:docMk/>
            <pc:sldMk cId="399374415" sldId="283"/>
            <ac:spMk id="11" creationId="{E335E341-5D4E-481D-664D-48E8C207A5FF}"/>
          </ac:spMkLst>
        </pc:spChg>
        <pc:picChg chg="del">
          <ac:chgData name="Md Muminul Hossain (mhssin13)" userId="S::mhssin13@memphis.edu::50a26713-8066-4e73-a251-c762f8e6b9ea" providerId="AD" clId="Web-{4502BF51-4B63-7FA9-CA02-7E7925987363}" dt="2023-05-29T04:45:09.998" v="708"/>
          <ac:picMkLst>
            <pc:docMk/>
            <pc:sldMk cId="399374415" sldId="283"/>
            <ac:picMk id="2" creationId="{408F6A20-A9F1-A4A5-1877-AAB12326B93E}"/>
          </ac:picMkLst>
        </pc:picChg>
        <pc:picChg chg="add mod">
          <ac:chgData name="Md Muminul Hossain (mhssin13)" userId="S::mhssin13@memphis.edu::50a26713-8066-4e73-a251-c762f8e6b9ea" providerId="AD" clId="Web-{4502BF51-4B63-7FA9-CA02-7E7925987363}" dt="2023-05-29T04:46:36.860" v="728" actId="1076"/>
          <ac:picMkLst>
            <pc:docMk/>
            <pc:sldMk cId="399374415" sldId="283"/>
            <ac:picMk id="5" creationId="{CB777C53-8DD6-BF3B-5524-8F995995F148}"/>
          </ac:picMkLst>
        </pc:picChg>
      </pc:sldChg>
      <pc:sldChg chg="addSp delSp modSp add replId">
        <pc:chgData name="Md Muminul Hossain (mhssin13)" userId="S::mhssin13@memphis.edu::50a26713-8066-4e73-a251-c762f8e6b9ea" providerId="AD" clId="Web-{4502BF51-4B63-7FA9-CA02-7E7925987363}" dt="2023-05-29T04:53:37.810" v="812" actId="20577"/>
        <pc:sldMkLst>
          <pc:docMk/>
          <pc:sldMk cId="3718096126" sldId="284"/>
        </pc:sldMkLst>
        <pc:spChg chg="add mod">
          <ac:chgData name="Md Muminul Hossain (mhssin13)" userId="S::mhssin13@memphis.edu::50a26713-8066-4e73-a251-c762f8e6b9ea" providerId="AD" clId="Web-{4502BF51-4B63-7FA9-CA02-7E7925987363}" dt="2023-05-29T04:49:37.022" v="781" actId="1076"/>
          <ac:spMkLst>
            <pc:docMk/>
            <pc:sldMk cId="3718096126" sldId="284"/>
            <ac:spMk id="3" creationId="{FBE514FF-056D-1517-E761-B8D65A5A64AB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53:37.810" v="812" actId="20577"/>
          <ac:spMkLst>
            <pc:docMk/>
            <pc:sldMk cId="3718096126" sldId="284"/>
            <ac:spMk id="4" creationId="{413ADB53-23F7-ECEE-3D4D-178447FFDE9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4:49:33.521" v="780" actId="14100"/>
          <ac:spMkLst>
            <pc:docMk/>
            <pc:sldMk cId="3718096126" sldId="284"/>
            <ac:spMk id="6" creationId="{44BCFDB2-4A5E-1D25-3279-6FB31F4321A7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9:03.911" v="773"/>
          <ac:spMkLst>
            <pc:docMk/>
            <pc:sldMk cId="3718096126" sldId="284"/>
            <ac:spMk id="7" creationId="{849A04BB-9729-8C3B-5E40-73595EE41DB1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9:22.896" v="778"/>
          <ac:spMkLst>
            <pc:docMk/>
            <pc:sldMk cId="3718096126" sldId="284"/>
            <ac:spMk id="8" creationId="{98D7FA9D-829B-6622-971F-53A5A70E85C6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9:07.067" v="774"/>
          <ac:spMkLst>
            <pc:docMk/>
            <pc:sldMk cId="3718096126" sldId="284"/>
            <ac:spMk id="9" creationId="{DA8583C1-C403-BA33-BFDA-149E53F76874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4:49:25.240" v="779"/>
          <ac:spMkLst>
            <pc:docMk/>
            <pc:sldMk cId="3718096126" sldId="284"/>
            <ac:spMk id="10" creationId="{D6F28B06-248C-B510-A928-0A8B08B93F00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4:49:49.975" v="791" actId="20577"/>
          <ac:spMkLst>
            <pc:docMk/>
            <pc:sldMk cId="3718096126" sldId="284"/>
            <ac:spMk id="11" creationId="{E335E341-5D4E-481D-664D-48E8C207A5FF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4:49:21.255" v="777" actId="14100"/>
          <ac:picMkLst>
            <pc:docMk/>
            <pc:sldMk cId="3718096126" sldId="284"/>
            <ac:picMk id="2" creationId="{52A43C1A-675E-5E01-168D-035A75BCF8F7}"/>
          </ac:picMkLst>
        </pc:picChg>
        <pc:picChg chg="del">
          <ac:chgData name="Md Muminul Hossain (mhssin13)" userId="S::mhssin13@memphis.edu::50a26713-8066-4e73-a251-c762f8e6b9ea" providerId="AD" clId="Web-{4502BF51-4B63-7FA9-CA02-7E7925987363}" dt="2023-05-29T04:48:36.613" v="767"/>
          <ac:picMkLst>
            <pc:docMk/>
            <pc:sldMk cId="3718096126" sldId="284"/>
            <ac:picMk id="5" creationId="{CB777C53-8DD6-BF3B-5524-8F995995F148}"/>
          </ac:picMkLst>
        </pc:picChg>
      </pc:sldChg>
      <pc:sldChg chg="addSp modSp new addAnim">
        <pc:chgData name="Md Muminul Hossain (mhssin13)" userId="S::mhssin13@memphis.edu::50a26713-8066-4e73-a251-c762f8e6b9ea" providerId="AD" clId="Web-{4502BF51-4B63-7FA9-CA02-7E7925987363}" dt="2023-05-29T04:56:40.674" v="836" actId="14100"/>
        <pc:sldMkLst>
          <pc:docMk/>
          <pc:sldMk cId="2478586408" sldId="285"/>
        </pc:sldMkLst>
        <pc:spChg chg="mod">
          <ac:chgData name="Md Muminul Hossain (mhssin13)" userId="S::mhssin13@memphis.edu::50a26713-8066-4e73-a251-c762f8e6b9ea" providerId="AD" clId="Web-{4502BF51-4B63-7FA9-CA02-7E7925987363}" dt="2023-05-29T04:53:22.887" v="810" actId="20577"/>
          <ac:spMkLst>
            <pc:docMk/>
            <pc:sldMk cId="2478586408" sldId="285"/>
            <ac:spMk id="2" creationId="{AB9D0CE7-28EE-8409-EE86-9FCD56115EED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4:56:40.674" v="836" actId="14100"/>
          <ac:picMkLst>
            <pc:docMk/>
            <pc:sldMk cId="2478586408" sldId="285"/>
            <ac:picMk id="3" creationId="{2B1FFBA9-5FB7-ECCA-EA04-B289B749B5D8}"/>
          </ac:picMkLst>
        </pc:picChg>
      </pc:sldChg>
      <pc:sldChg chg="addSp delSp modSp new">
        <pc:chgData name="Md Muminul Hossain (mhssin13)" userId="S::mhssin13@memphis.edu::50a26713-8066-4e73-a251-c762f8e6b9ea" providerId="AD" clId="Web-{4502BF51-4B63-7FA9-CA02-7E7925987363}" dt="2023-05-29T05:28:40.959" v="1206" actId="20577"/>
        <pc:sldMkLst>
          <pc:docMk/>
          <pc:sldMk cId="288356000" sldId="286"/>
        </pc:sldMkLst>
        <pc:spChg chg="mod">
          <ac:chgData name="Md Muminul Hossain (mhssin13)" userId="S::mhssin13@memphis.edu::50a26713-8066-4e73-a251-c762f8e6b9ea" providerId="AD" clId="Web-{4502BF51-4B63-7FA9-CA02-7E7925987363}" dt="2023-05-29T05:10:30.718" v="972" actId="20577"/>
          <ac:spMkLst>
            <pc:docMk/>
            <pc:sldMk cId="288356000" sldId="286"/>
            <ac:spMk id="2" creationId="{42FDA584-7199-76E2-C63F-A401958BED29}"/>
          </ac:spMkLst>
        </pc:spChg>
        <pc:spChg chg="add del mod">
          <ac:chgData name="Md Muminul Hossain (mhssin13)" userId="S::mhssin13@memphis.edu::50a26713-8066-4e73-a251-c762f8e6b9ea" providerId="AD" clId="Web-{4502BF51-4B63-7FA9-CA02-7E7925987363}" dt="2023-05-29T05:04:44.268" v="873"/>
          <ac:spMkLst>
            <pc:docMk/>
            <pc:sldMk cId="288356000" sldId="286"/>
            <ac:spMk id="4" creationId="{D973ADBF-DB4A-8218-C1C8-97043740D00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5:31.394" v="897" actId="20577"/>
          <ac:spMkLst>
            <pc:docMk/>
            <pc:sldMk cId="288356000" sldId="286"/>
            <ac:spMk id="6" creationId="{C3E88F9B-C6F1-7398-6BA2-64F8E3ACE43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5:35.207" v="898" actId="14100"/>
          <ac:spMkLst>
            <pc:docMk/>
            <pc:sldMk cId="288356000" sldId="286"/>
            <ac:spMk id="8" creationId="{ACA61B4C-0082-3A6F-E352-CD3CAEFBFCD1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6:04.629" v="901" actId="14100"/>
          <ac:spMkLst>
            <pc:docMk/>
            <pc:sldMk cId="288356000" sldId="286"/>
            <ac:spMk id="10" creationId="{7844A635-2AAA-ADBF-F839-298AC14A401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6:21.302" v="905" actId="14100"/>
          <ac:spMkLst>
            <pc:docMk/>
            <pc:sldMk cId="288356000" sldId="286"/>
            <ac:spMk id="12" creationId="{212BA513-98B9-3A58-B1D4-C57A8892EF25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28:40.959" v="1206" actId="20577"/>
          <ac:spMkLst>
            <pc:docMk/>
            <pc:sldMk cId="288356000" sldId="286"/>
            <ac:spMk id="13" creationId="{11A951D4-84E0-797D-3607-262DAA7DF37F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7:06.666" v="935" actId="14100"/>
          <ac:spMkLst>
            <pc:docMk/>
            <pc:sldMk cId="288356000" sldId="286"/>
            <ac:spMk id="14" creationId="{11C3C649-CEC6-81A5-D1BC-93B494C76387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5:04:16.204" v="867" actId="14100"/>
          <ac:picMkLst>
            <pc:docMk/>
            <pc:sldMk cId="288356000" sldId="286"/>
            <ac:picMk id="3" creationId="{A70DF733-D404-2FDA-E353-67E705346EC8}"/>
          </ac:picMkLst>
        </pc:picChg>
      </pc:sldChg>
      <pc:sldChg chg="addSp delSp modSp new">
        <pc:chgData name="Md Muminul Hossain (mhssin13)" userId="S::mhssin13@memphis.edu::50a26713-8066-4e73-a251-c762f8e6b9ea" providerId="AD" clId="Web-{4502BF51-4B63-7FA9-CA02-7E7925987363}" dt="2023-05-29T05:10:39.078" v="975" actId="20577"/>
        <pc:sldMkLst>
          <pc:docMk/>
          <pc:sldMk cId="738523098" sldId="287"/>
        </pc:sldMkLst>
        <pc:spChg chg="del mod">
          <ac:chgData name="Md Muminul Hossain (mhssin13)" userId="S::mhssin13@memphis.edu::50a26713-8066-4e73-a251-c762f8e6b9ea" providerId="AD" clId="Web-{4502BF51-4B63-7FA9-CA02-7E7925987363}" dt="2023-05-29T05:07:45.167" v="939"/>
          <ac:spMkLst>
            <pc:docMk/>
            <pc:sldMk cId="738523098" sldId="287"/>
            <ac:spMk id="2" creationId="{26DB1106-BE5C-0AEF-68B1-78AC09325B4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10:39.078" v="975" actId="20577"/>
          <ac:spMkLst>
            <pc:docMk/>
            <pc:sldMk cId="738523098" sldId="287"/>
            <ac:spMk id="4" creationId="{B2FE2CBE-026D-8D1F-9F21-7EE99C0570EA}"/>
          </ac:spMkLst>
        </pc:spChg>
        <pc:spChg chg="add">
          <ac:chgData name="Md Muminul Hossain (mhssin13)" userId="S::mhssin13@memphis.edu::50a26713-8066-4e73-a251-c762f8e6b9ea" providerId="AD" clId="Web-{4502BF51-4B63-7FA9-CA02-7E7925987363}" dt="2023-05-29T05:08:30.887" v="943"/>
          <ac:spMkLst>
            <pc:docMk/>
            <pc:sldMk cId="738523098" sldId="287"/>
            <ac:spMk id="7" creationId="{CD02BBBA-8982-6D01-1E91-D5C382769B32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09:07.669" v="968" actId="20577"/>
          <ac:spMkLst>
            <pc:docMk/>
            <pc:sldMk cId="738523098" sldId="287"/>
            <ac:spMk id="9" creationId="{446E3F1A-524A-C064-AE59-82E5A0557AB7}"/>
          </ac:spMkLst>
        </pc:spChg>
        <pc:spChg chg="add">
          <ac:chgData name="Md Muminul Hossain (mhssin13)" userId="S::mhssin13@memphis.edu::50a26713-8066-4e73-a251-c762f8e6b9ea" providerId="AD" clId="Web-{4502BF51-4B63-7FA9-CA02-7E7925987363}" dt="2023-05-29T05:08:30.902" v="945"/>
          <ac:spMkLst>
            <pc:docMk/>
            <pc:sldMk cId="738523098" sldId="287"/>
            <ac:spMk id="11" creationId="{360B70C7-8152-3BAC-E1DA-2DE8E43BC7B3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5:08:39.231" v="947" actId="1076"/>
          <ac:picMkLst>
            <pc:docMk/>
            <pc:sldMk cId="738523098" sldId="287"/>
            <ac:picMk id="5" creationId="{BCE54ED0-733D-6FD2-40E6-8C1AB34DE871}"/>
          </ac:picMkLst>
        </pc:picChg>
      </pc:sldChg>
      <pc:sldChg chg="modSp add replId">
        <pc:chgData name="Md Muminul Hossain (mhssin13)" userId="S::mhssin13@memphis.edu::50a26713-8066-4e73-a251-c762f8e6b9ea" providerId="AD" clId="Web-{4502BF51-4B63-7FA9-CA02-7E7925987363}" dt="2023-05-29T05:12:13.925" v="977" actId="20577"/>
        <pc:sldMkLst>
          <pc:docMk/>
          <pc:sldMk cId="2703391448" sldId="288"/>
        </pc:sldMkLst>
        <pc:spChg chg="mod">
          <ac:chgData name="Md Muminul Hossain (mhssin13)" userId="S::mhssin13@memphis.edu::50a26713-8066-4e73-a251-c762f8e6b9ea" providerId="AD" clId="Web-{4502BF51-4B63-7FA9-CA02-7E7925987363}" dt="2023-05-29T05:12:13.925" v="977" actId="20577"/>
          <ac:spMkLst>
            <pc:docMk/>
            <pc:sldMk cId="2703391448" sldId="288"/>
            <ac:spMk id="4" creationId="{B2FE2CBE-026D-8D1F-9F21-7EE99C0570EA}"/>
          </ac:spMkLst>
        </pc:spChg>
      </pc:sldChg>
      <pc:sldChg chg="addSp delSp modSp add ord replId">
        <pc:chgData name="Md Muminul Hossain (mhssin13)" userId="S::mhssin13@memphis.edu::50a26713-8066-4e73-a251-c762f8e6b9ea" providerId="AD" clId="Web-{4502BF51-4B63-7FA9-CA02-7E7925987363}" dt="2023-05-29T05:17:45.200" v="1094" actId="1076"/>
        <pc:sldMkLst>
          <pc:docMk/>
          <pc:sldMk cId="2653497275" sldId="289"/>
        </pc:sldMkLst>
        <pc:spChg chg="add mod">
          <ac:chgData name="Md Muminul Hossain (mhssin13)" userId="S::mhssin13@memphis.edu::50a26713-8066-4e73-a251-c762f8e6b9ea" providerId="AD" clId="Web-{4502BF51-4B63-7FA9-CA02-7E7925987363}" dt="2023-05-29T05:17:03.152" v="1074" actId="1076"/>
          <ac:spMkLst>
            <pc:docMk/>
            <pc:sldMk cId="2653497275" sldId="289"/>
            <ac:spMk id="3" creationId="{EA659FAA-D067-39B6-D9BA-BA4AD001442C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5:12:45.175" v="994" actId="20577"/>
          <ac:spMkLst>
            <pc:docMk/>
            <pc:sldMk cId="2653497275" sldId="289"/>
            <ac:spMk id="4" creationId="{B2FE2CBE-026D-8D1F-9F21-7EE99C0570EA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17:24.949" v="1079" actId="1076"/>
          <ac:spMkLst>
            <pc:docMk/>
            <pc:sldMk cId="2653497275" sldId="289"/>
            <ac:spMk id="6" creationId="{F71884DF-E091-D014-1069-C91D8DC211C1}"/>
          </ac:spMkLst>
        </pc:spChg>
        <pc:spChg chg="del mod">
          <ac:chgData name="Md Muminul Hossain (mhssin13)" userId="S::mhssin13@memphis.edu::50a26713-8066-4e73-a251-c762f8e6b9ea" providerId="AD" clId="Web-{4502BF51-4B63-7FA9-CA02-7E7925987363}" dt="2023-05-29T05:13:53.646" v="1002"/>
          <ac:spMkLst>
            <pc:docMk/>
            <pc:sldMk cId="2653497275" sldId="289"/>
            <ac:spMk id="7" creationId="{CD02BBBA-8982-6D01-1E91-D5C382769B32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16:49.308" v="1072" actId="20577"/>
          <ac:spMkLst>
            <pc:docMk/>
            <pc:sldMk cId="2653497275" sldId="289"/>
            <ac:spMk id="8" creationId="{8D333DDF-D55B-53A5-27FA-694708B7DE7F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5:17:45.200" v="1094" actId="1076"/>
          <ac:spMkLst>
            <pc:docMk/>
            <pc:sldMk cId="2653497275" sldId="289"/>
            <ac:spMk id="9" creationId="{446E3F1A-524A-C064-AE59-82E5A0557AB7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5:14:03.881" v="1005"/>
          <ac:spMkLst>
            <pc:docMk/>
            <pc:sldMk cId="2653497275" sldId="289"/>
            <ac:spMk id="11" creationId="{360B70C7-8152-3BAC-E1DA-2DE8E43BC7B3}"/>
          </ac:spMkLst>
        </pc:spChg>
        <pc:picChg chg="add mod">
          <ac:chgData name="Md Muminul Hossain (mhssin13)" userId="S::mhssin13@memphis.edu::50a26713-8066-4e73-a251-c762f8e6b9ea" providerId="AD" clId="Web-{4502BF51-4B63-7FA9-CA02-7E7925987363}" dt="2023-05-29T05:16:56.011" v="1073" actId="1076"/>
          <ac:picMkLst>
            <pc:docMk/>
            <pc:sldMk cId="2653497275" sldId="289"/>
            <ac:picMk id="2" creationId="{7A788727-634A-7931-5AF6-F9BE61E09DB8}"/>
          </ac:picMkLst>
        </pc:picChg>
        <pc:picChg chg="del">
          <ac:chgData name="Md Muminul Hossain (mhssin13)" userId="S::mhssin13@memphis.edu::50a26713-8066-4e73-a251-c762f8e6b9ea" providerId="AD" clId="Web-{4502BF51-4B63-7FA9-CA02-7E7925987363}" dt="2023-05-29T05:13:29.614" v="996"/>
          <ac:picMkLst>
            <pc:docMk/>
            <pc:sldMk cId="2653497275" sldId="289"/>
            <ac:picMk id="5" creationId="{BCE54ED0-733D-6FD2-40E6-8C1AB34DE871}"/>
          </ac:picMkLst>
        </pc:picChg>
      </pc:sldChg>
      <pc:sldChg chg="addSp modSp add replId">
        <pc:chgData name="Md Muminul Hossain (mhssin13)" userId="S::mhssin13@memphis.edu::50a26713-8066-4e73-a251-c762f8e6b9ea" providerId="AD" clId="Web-{4502BF51-4B63-7FA9-CA02-7E7925987363}" dt="2023-05-29T06:23:40.198" v="1210" actId="1076"/>
        <pc:sldMkLst>
          <pc:docMk/>
          <pc:sldMk cId="968058527" sldId="290"/>
        </pc:sldMkLst>
        <pc:spChg chg="add mod">
          <ac:chgData name="Md Muminul Hossain (mhssin13)" userId="S::mhssin13@memphis.edu::50a26713-8066-4e73-a251-c762f8e6b9ea" providerId="AD" clId="Web-{4502BF51-4B63-7FA9-CA02-7E7925987363}" dt="2023-05-29T05:20:27.502" v="1144" actId="20577"/>
          <ac:spMkLst>
            <pc:docMk/>
            <pc:sldMk cId="968058527" sldId="290"/>
            <ac:spMk id="2" creationId="{4D61E584-17C6-20CF-C2F5-FC51B2E034F9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19:56.032" v="1113" actId="1076"/>
          <ac:spMkLst>
            <pc:docMk/>
            <pc:sldMk cId="968058527" sldId="290"/>
            <ac:spMk id="3" creationId="{5E313B62-C409-3EF9-4BC0-3770E47C8821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5:18:42.546" v="1096" actId="20577"/>
          <ac:spMkLst>
            <pc:docMk/>
            <pc:sldMk cId="968058527" sldId="290"/>
            <ac:spMk id="4" creationId="{B2FE2CBE-026D-8D1F-9F21-7EE99C0570EA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19:53.345" v="1112" actId="14100"/>
          <ac:spMkLst>
            <pc:docMk/>
            <pc:sldMk cId="968058527" sldId="290"/>
            <ac:spMk id="6" creationId="{3BE64091-DB8E-C827-BA40-73EE3130CB1A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6:23:35.823" v="1209" actId="1076"/>
          <ac:spMkLst>
            <pc:docMk/>
            <pc:sldMk cId="968058527" sldId="290"/>
            <ac:spMk id="7" creationId="{CD02BBBA-8982-6D01-1E91-D5C382769B32}"/>
          </ac:spMkLst>
        </pc:spChg>
        <pc:spChg chg="mod">
          <ac:chgData name="Md Muminul Hossain (mhssin13)" userId="S::mhssin13@memphis.edu::50a26713-8066-4e73-a251-c762f8e6b9ea" providerId="AD" clId="Web-{4502BF51-4B63-7FA9-CA02-7E7925987363}" dt="2023-05-29T06:23:40.198" v="1210" actId="1076"/>
          <ac:spMkLst>
            <pc:docMk/>
            <pc:sldMk cId="968058527" sldId="290"/>
            <ac:spMk id="11" creationId="{360B70C7-8152-3BAC-E1DA-2DE8E43BC7B3}"/>
          </ac:spMkLst>
        </pc:spChg>
        <pc:picChg chg="mod">
          <ac:chgData name="Md Muminul Hossain (mhssin13)" userId="S::mhssin13@memphis.edu::50a26713-8066-4e73-a251-c762f8e6b9ea" providerId="AD" clId="Web-{4502BF51-4B63-7FA9-CA02-7E7925987363}" dt="2023-05-29T05:19:39.063" v="1110" actId="1076"/>
          <ac:picMkLst>
            <pc:docMk/>
            <pc:sldMk cId="968058527" sldId="290"/>
            <ac:picMk id="5" creationId="{BCE54ED0-733D-6FD2-40E6-8C1AB34DE871}"/>
          </ac:picMkLst>
        </pc:picChg>
      </pc:sldChg>
      <pc:sldChg chg="addSp delSp modSp add replId">
        <pc:chgData name="Md Muminul Hossain (mhssin13)" userId="S::mhssin13@memphis.edu::50a26713-8066-4e73-a251-c762f8e6b9ea" providerId="AD" clId="Web-{4502BF51-4B63-7FA9-CA02-7E7925987363}" dt="2023-05-29T05:23:11.855" v="1176"/>
        <pc:sldMkLst>
          <pc:docMk/>
          <pc:sldMk cId="2396068745" sldId="291"/>
        </pc:sldMkLst>
        <pc:spChg chg="mod">
          <ac:chgData name="Md Muminul Hossain (mhssin13)" userId="S::mhssin13@memphis.edu::50a26713-8066-4e73-a251-c762f8e6b9ea" providerId="AD" clId="Web-{4502BF51-4B63-7FA9-CA02-7E7925987363}" dt="2023-05-29T05:23:09.293" v="1175" actId="1076"/>
          <ac:spMkLst>
            <pc:docMk/>
            <pc:sldMk cId="2396068745" sldId="291"/>
            <ac:spMk id="2" creationId="{4D61E584-17C6-20CF-C2F5-FC51B2E034F9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5:22:10.854" v="1151"/>
          <ac:spMkLst>
            <pc:docMk/>
            <pc:sldMk cId="2396068745" sldId="291"/>
            <ac:spMk id="6" creationId="{3BE64091-DB8E-C827-BA40-73EE3130CB1A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5:22:13.135" v="1152"/>
          <ac:spMkLst>
            <pc:docMk/>
            <pc:sldMk cId="2396068745" sldId="291"/>
            <ac:spMk id="7" creationId="{CD02BBBA-8982-6D01-1E91-D5C382769B32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5:23:11.855" v="1176"/>
          <ac:spMkLst>
            <pc:docMk/>
            <pc:sldMk cId="2396068745" sldId="291"/>
            <ac:spMk id="9" creationId="{446E3F1A-524A-C064-AE59-82E5A0557AB7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22:49.323" v="1162" actId="14100"/>
          <ac:spMkLst>
            <pc:docMk/>
            <pc:sldMk cId="2396068745" sldId="291"/>
            <ac:spMk id="10" creationId="{DB910588-78AC-F0C9-ED0B-5DB109C49BA7}"/>
          </ac:spMkLst>
        </pc:spChg>
        <pc:spChg chg="del">
          <ac:chgData name="Md Muminul Hossain (mhssin13)" userId="S::mhssin13@memphis.edu::50a26713-8066-4e73-a251-c762f8e6b9ea" providerId="AD" clId="Web-{4502BF51-4B63-7FA9-CA02-7E7925987363}" dt="2023-05-29T05:22:34.104" v="1159"/>
          <ac:spMkLst>
            <pc:docMk/>
            <pc:sldMk cId="2396068745" sldId="291"/>
            <ac:spMk id="11" creationId="{360B70C7-8152-3BAC-E1DA-2DE8E43BC7B3}"/>
          </ac:spMkLst>
        </pc:spChg>
        <pc:spChg chg="add mod">
          <ac:chgData name="Md Muminul Hossain (mhssin13)" userId="S::mhssin13@memphis.edu::50a26713-8066-4e73-a251-c762f8e6b9ea" providerId="AD" clId="Web-{4502BF51-4B63-7FA9-CA02-7E7925987363}" dt="2023-05-29T05:22:51.667" v="1163" actId="1076"/>
          <ac:spMkLst>
            <pc:docMk/>
            <pc:sldMk cId="2396068745" sldId="291"/>
            <ac:spMk id="12" creationId="{282127ED-A116-6B37-4ACB-CF38FADC6D30}"/>
          </ac:spMkLst>
        </pc:spChg>
        <pc:picChg chg="del">
          <ac:chgData name="Md Muminul Hossain (mhssin13)" userId="S::mhssin13@memphis.edu::50a26713-8066-4e73-a251-c762f8e6b9ea" providerId="AD" clId="Web-{4502BF51-4B63-7FA9-CA02-7E7925987363}" dt="2023-05-29T05:21:13.899" v="1146"/>
          <ac:picMkLst>
            <pc:docMk/>
            <pc:sldMk cId="2396068745" sldId="291"/>
            <ac:picMk id="5" creationId="{BCE54ED0-733D-6FD2-40E6-8C1AB34DE871}"/>
          </ac:picMkLst>
        </pc:picChg>
        <pc:picChg chg="add mod">
          <ac:chgData name="Md Muminul Hossain (mhssin13)" userId="S::mhssin13@memphis.edu::50a26713-8066-4e73-a251-c762f8e6b9ea" providerId="AD" clId="Web-{4502BF51-4B63-7FA9-CA02-7E7925987363}" dt="2023-05-29T05:22:40.214" v="1160" actId="1076"/>
          <ac:picMkLst>
            <pc:docMk/>
            <pc:sldMk cId="2396068745" sldId="291"/>
            <ac:picMk id="8" creationId="{15F082B0-7793-E7E7-265F-8B87251825AC}"/>
          </ac:picMkLst>
        </pc:picChg>
      </pc:sldChg>
      <pc:sldMasterChg chg="del delSldLayout">
        <pc:chgData name="Md Muminul Hossain (mhssin13)" userId="S::mhssin13@memphis.edu::50a26713-8066-4e73-a251-c762f8e6b9ea" providerId="AD" clId="Web-{4502BF51-4B63-7FA9-CA02-7E7925987363}" dt="2023-05-29T00:21:23.340" v="36"/>
        <pc:sldMasterMkLst>
          <pc:docMk/>
          <pc:sldMasterMk cId="0" sldId="2147483648"/>
        </pc:sldMasterMkLst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Md Muminul Hossain (mhssin13)" userId="S::mhssin13@memphis.edu::50a26713-8066-4e73-a251-c762f8e6b9ea" providerId="AD" clId="Web-{4502BF51-4B63-7FA9-CA02-7E7925987363}" dt="2023-05-29T00:21:23.340" v="36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1:32.872" v="37"/>
        <pc:sldMasterMkLst>
          <pc:docMk/>
          <pc:sldMasterMk cId="3422773542" sldId="2147483660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3084967875" sldId="214748366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3692830691" sldId="214748366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4221178439" sldId="214748366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668172948" sldId="214748366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2395522388" sldId="214748366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3086678859" sldId="214748366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1668371187" sldId="214748366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814125449" sldId="214748366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2938995605" sldId="214748366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3230365819" sldId="214748367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3712481667" sldId="214748367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1420883509" sldId="214748367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4070813636" sldId="214748367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4070030696" sldId="214748367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117926952" sldId="214748367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896988195" sldId="214748367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32.872" v="37"/>
          <pc:sldLayoutMkLst>
            <pc:docMk/>
            <pc:sldMasterMk cId="3422773542" sldId="2147483660"/>
            <pc:sldLayoutMk cId="2184864221" sldId="2147483677"/>
          </pc:sldLayoutMkLst>
        </pc:sldLayoutChg>
      </pc:sldMasterChg>
      <pc:sldMasterChg chg="add addSldLayout">
        <pc:chgData name="Md Muminul Hossain (mhssin13)" userId="S::mhssin13@memphis.edu::50a26713-8066-4e73-a251-c762f8e6b9ea" providerId="AD" clId="Web-{4502BF51-4B63-7FA9-CA02-7E7925987363}" dt="2023-05-29T00:23:53.033" v="46"/>
        <pc:sldMasterMkLst>
          <pc:docMk/>
          <pc:sldMasterMk cId="3110249068" sldId="2147483672"/>
        </pc:sldMasterMkLst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299292180" sldId="2147483673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1136072462" sldId="2147483674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3677445284" sldId="2147483675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549420638" sldId="2147483676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75824118" sldId="2147483677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2028432633" sldId="2147483678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445266205" sldId="2147483679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1548193035" sldId="2147483680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2357181930" sldId="2147483681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1850913959" sldId="2147483682"/>
          </pc:sldLayoutMkLst>
        </pc:sldLayoutChg>
        <pc:sldLayoutChg chg="add">
          <pc:chgData name="Md Muminul Hossain (mhssin13)" userId="S::mhssin13@memphis.edu::50a26713-8066-4e73-a251-c762f8e6b9ea" providerId="AD" clId="Web-{4502BF51-4B63-7FA9-CA02-7E7925987363}" dt="2023-05-29T00:23:53.033" v="46"/>
          <pc:sldLayoutMkLst>
            <pc:docMk/>
            <pc:sldMasterMk cId="3110249068" sldId="2147483672"/>
            <pc:sldLayoutMk cId="3258600869" sldId="2147483683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1:42.857" v="38"/>
        <pc:sldMasterMkLst>
          <pc:docMk/>
          <pc:sldMasterMk cId="834567261" sldId="2147483678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598291847" sldId="214748367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905537725" sldId="214748368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3666987690" sldId="214748368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3556879221" sldId="214748368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330861698" sldId="214748368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3472512400" sldId="214748368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4283692805" sldId="214748368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1814668478" sldId="214748368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1000130096" sldId="214748368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2459867116" sldId="214748368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2561105739" sldId="214748368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32558547" sldId="214748369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2083904941" sldId="214748369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734593497" sldId="214748369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1320901260" sldId="214748369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1745533536" sldId="214748369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42.857" v="38"/>
          <pc:sldLayoutMkLst>
            <pc:docMk/>
            <pc:sldMasterMk cId="834567261" sldId="2147483678"/>
            <pc:sldLayoutMk cId="2644363093" sldId="2147483695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1:51.248" v="39"/>
        <pc:sldMasterMkLst>
          <pc:docMk/>
          <pc:sldMasterMk cId="3841854343" sldId="2147483696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1092960083" sldId="214748369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3734064946" sldId="214748369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3343448173" sldId="214748369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2872861544" sldId="214748370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3624964473" sldId="214748370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406895678" sldId="214748370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1812995841" sldId="214748370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1015883834" sldId="214748370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486769162" sldId="214748370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296130081" sldId="214748370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1056466991" sldId="214748370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3196178011" sldId="214748370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2599170287" sldId="214748370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1675476480" sldId="214748371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4268663414" sldId="214748371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3357605293" sldId="214748371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1:51.248" v="39"/>
          <pc:sldLayoutMkLst>
            <pc:docMk/>
            <pc:sldMasterMk cId="3841854343" sldId="2147483696"/>
            <pc:sldLayoutMk cId="87258943" sldId="2147483713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2:37.390" v="42"/>
        <pc:sldMasterMkLst>
          <pc:docMk/>
          <pc:sldMasterMk cId="1928745069" sldId="2147483714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102908040" sldId="214748371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501831890" sldId="214748371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212871533" sldId="214748371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556693949" sldId="214748371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2218285512" sldId="214748371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3559102057" sldId="214748372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1388894330" sldId="214748372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766705265" sldId="214748372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870330104" sldId="214748372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205507538" sldId="214748372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37.390" v="42"/>
          <pc:sldLayoutMkLst>
            <pc:docMk/>
            <pc:sldMasterMk cId="1928745069" sldId="2147483714"/>
            <pc:sldLayoutMk cId="3978805507" sldId="2147483725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2:56.875" v="43"/>
        <pc:sldMasterMkLst>
          <pc:docMk/>
          <pc:sldMasterMk cId="820272003" sldId="2147483726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807509130" sldId="214748372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489588435" sldId="214748372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1141935067" sldId="214748372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69209586" sldId="214748373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2776347733" sldId="214748373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4101780992" sldId="214748373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1820432566" sldId="214748373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413954918" sldId="214748373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1707173460" sldId="214748373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247631923" sldId="214748373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2:56.875" v="43"/>
          <pc:sldLayoutMkLst>
            <pc:docMk/>
            <pc:sldMasterMk cId="820272003" sldId="2147483726"/>
            <pc:sldLayoutMk cId="1610178946" sldId="2147483737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3:12.141" v="44"/>
        <pc:sldMasterMkLst>
          <pc:docMk/>
          <pc:sldMasterMk cId="900769275" sldId="2147483738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782284499" sldId="214748373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4044685071" sldId="214748374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27318490" sldId="214748374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193759035" sldId="214748374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4029451802" sldId="214748374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967192006" sldId="214748374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2092582368" sldId="214748374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287177491" sldId="214748374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648858343" sldId="214748374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2543212423" sldId="214748374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1640447133" sldId="214748374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4252625786" sldId="214748375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2267432477" sldId="214748375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455021602" sldId="214748375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1245966329" sldId="214748375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3551348255" sldId="214748375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12.141" v="44"/>
          <pc:sldLayoutMkLst>
            <pc:docMk/>
            <pc:sldMasterMk cId="900769275" sldId="2147483738"/>
            <pc:sldLayoutMk cId="1833782179" sldId="2147483755"/>
          </pc:sldLayoutMkLst>
        </pc:sldLayoutChg>
      </pc:sldMasterChg>
      <pc:sldMasterChg chg="add del addSldLayout delSldLayout modSldLayout">
        <pc:chgData name="Md Muminul Hossain (mhssin13)" userId="S::mhssin13@memphis.edu::50a26713-8066-4e73-a251-c762f8e6b9ea" providerId="AD" clId="Web-{4502BF51-4B63-7FA9-CA02-7E7925987363}" dt="2023-05-29T00:23:33.189" v="45"/>
        <pc:sldMasterMkLst>
          <pc:docMk/>
          <pc:sldMasterMk cId="440314967" sldId="2147483756"/>
        </pc:sldMasterMkLst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3345837726" sldId="2147483757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402409624" sldId="2147483758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4248702918" sldId="2147483759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4096660008" sldId="2147483760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4113542121" sldId="2147483761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1879693311" sldId="2147483762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2250334069" sldId="2147483763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1015893440" sldId="2147483764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3156658976" sldId="2147483765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594365801" sldId="2147483766"/>
          </pc:sldLayoutMkLst>
        </pc:sldLayoutChg>
        <pc:sldLayoutChg chg="add del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440314967" sldId="2147483756"/>
            <pc:sldLayoutMk cId="2501239390" sldId="2147483767"/>
          </pc:sldLayoutMkLst>
        </pc:sldLayoutChg>
      </pc:sldMasterChg>
      <pc:sldMasterChg chg="add addSldLayout modSldLayout">
        <pc:chgData name="Md Muminul Hossain (mhssin13)" userId="S::mhssin13@memphis.edu::50a26713-8066-4e73-a251-c762f8e6b9ea" providerId="AD" clId="Web-{4502BF51-4B63-7FA9-CA02-7E7925987363}" dt="2023-05-29T00:23:33.189" v="45"/>
        <pc:sldMasterMkLst>
          <pc:docMk/>
          <pc:sldMasterMk cId="618497495" sldId="2147483768"/>
        </pc:sldMasterMkLst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4015298009" sldId="2147483769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2338431708" sldId="2147483770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3648853787" sldId="2147483771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297207060" sldId="2147483772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2112677969" sldId="2147483773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893297985" sldId="2147483774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3728965245" sldId="2147483775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795063145" sldId="2147483776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3002477255" sldId="2147483777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1752596696" sldId="2147483778"/>
          </pc:sldLayoutMkLst>
        </pc:sldLayoutChg>
        <pc:sldLayoutChg chg="add mod replId">
          <pc:chgData name="Md Muminul Hossain (mhssin13)" userId="S::mhssin13@memphis.edu::50a26713-8066-4e73-a251-c762f8e6b9ea" providerId="AD" clId="Web-{4502BF51-4B63-7FA9-CA02-7E7925987363}" dt="2023-05-29T00:23:33.189" v="45"/>
          <pc:sldLayoutMkLst>
            <pc:docMk/>
            <pc:sldMasterMk cId="618497495" sldId="2147483768"/>
            <pc:sldLayoutMk cId="2290227241" sldId="2147483779"/>
          </pc:sldLayoutMkLst>
        </pc:sldLayoutChg>
      </pc:sldMasterChg>
    </pc:docChg>
  </pc:docChgLst>
  <pc:docChgLst>
    <pc:chgData name="Md Muminul Hossain (mhssin13)" userId="S::mhssin13@memphis.edu::50a26713-8066-4e73-a251-c762f8e6b9ea" providerId="AD" clId="Web-{A16AA60D-27BF-31D5-D25A-1156BE5534DF}"/>
    <pc:docChg chg="addSld delSld modSld sldOrd">
      <pc:chgData name="Md Muminul Hossain (mhssin13)" userId="S::mhssin13@memphis.edu::50a26713-8066-4e73-a251-c762f8e6b9ea" providerId="AD" clId="Web-{A16AA60D-27BF-31D5-D25A-1156BE5534DF}" dt="2023-05-30T03:28:44.264" v="3553" actId="20577"/>
      <pc:docMkLst>
        <pc:docMk/>
      </pc:docMkLst>
      <pc:sldChg chg="modSp">
        <pc:chgData name="Md Muminul Hossain (mhssin13)" userId="S::mhssin13@memphis.edu::50a26713-8066-4e73-a251-c762f8e6b9ea" providerId="AD" clId="Web-{A16AA60D-27BF-31D5-D25A-1156BE5534DF}" dt="2023-05-30T00:10:34.930" v="3193" actId="20577"/>
        <pc:sldMkLst>
          <pc:docMk/>
          <pc:sldMk cId="0" sldId="265"/>
        </pc:sldMkLst>
        <pc:spChg chg="mod">
          <ac:chgData name="Md Muminul Hossain (mhssin13)" userId="S::mhssin13@memphis.edu::50a26713-8066-4e73-a251-c762f8e6b9ea" providerId="AD" clId="Web-{A16AA60D-27BF-31D5-D25A-1156BE5534DF}" dt="2023-05-30T00:10:34.930" v="3193" actId="20577"/>
          <ac:spMkLst>
            <pc:docMk/>
            <pc:sldMk cId="0" sldId="265"/>
            <ac:spMk id="174" creationId="{00000000-0000-0000-0000-000000000000}"/>
          </ac:spMkLst>
        </pc:spChg>
      </pc:sldChg>
      <pc:sldChg chg="addSp delSp modSp">
        <pc:chgData name="Md Muminul Hossain (mhssin13)" userId="S::mhssin13@memphis.edu::50a26713-8066-4e73-a251-c762f8e6b9ea" providerId="AD" clId="Web-{A16AA60D-27BF-31D5-D25A-1156BE5534DF}" dt="2023-05-30T00:10:15.946" v="3187" actId="20577"/>
        <pc:sldMkLst>
          <pc:docMk/>
          <pc:sldMk cId="0" sldId="266"/>
        </pc:sldMkLst>
        <pc:spChg chg="add del mod">
          <ac:chgData name="Md Muminul Hossain (mhssin13)" userId="S::mhssin13@memphis.edu::50a26713-8066-4e73-a251-c762f8e6b9ea" providerId="AD" clId="Web-{A16AA60D-27BF-31D5-D25A-1156BE5534DF}" dt="2023-05-30T00:10:00.633" v="3184"/>
          <ac:spMkLst>
            <pc:docMk/>
            <pc:sldMk cId="0" sldId="266"/>
            <ac:spMk id="3" creationId="{CF37766F-95B6-4520-4565-BACD6742DD0C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30T00:10:15.946" v="3187" actId="20577"/>
          <ac:spMkLst>
            <pc:docMk/>
            <pc:sldMk cId="0" sldId="266"/>
            <ac:spMk id="178" creationId="{00000000-0000-0000-0000-000000000000}"/>
          </ac:spMkLst>
        </pc:spChg>
      </pc:sldChg>
      <pc:sldChg chg="del ord">
        <pc:chgData name="Md Muminul Hossain (mhssin13)" userId="S::mhssin13@memphis.edu::50a26713-8066-4e73-a251-c762f8e6b9ea" providerId="AD" clId="Web-{A16AA60D-27BF-31D5-D25A-1156BE5534DF}" dt="2023-05-30T03:28:23.997" v="3549"/>
        <pc:sldMkLst>
          <pc:docMk/>
          <pc:sldMk cId="0" sldId="269"/>
        </pc:sldMkLst>
      </pc:sldChg>
      <pc:sldChg chg="del">
        <pc:chgData name="Md Muminul Hossain (mhssin13)" userId="S::mhssin13@memphis.edu::50a26713-8066-4e73-a251-c762f8e6b9ea" providerId="AD" clId="Web-{A16AA60D-27BF-31D5-D25A-1156BE5534DF}" dt="2023-05-30T03:28:23.997" v="3548"/>
        <pc:sldMkLst>
          <pc:docMk/>
          <pc:sldMk cId="0" sldId="272"/>
        </pc:sldMkLst>
      </pc:sldChg>
      <pc:sldChg chg="del">
        <pc:chgData name="Md Muminul Hossain (mhssin13)" userId="S::mhssin13@memphis.edu::50a26713-8066-4e73-a251-c762f8e6b9ea" providerId="AD" clId="Web-{A16AA60D-27BF-31D5-D25A-1156BE5534DF}" dt="2023-05-30T03:28:23.997" v="3547"/>
        <pc:sldMkLst>
          <pc:docMk/>
          <pc:sldMk cId="0" sldId="273"/>
        </pc:sldMkLst>
      </pc:sldChg>
      <pc:sldChg chg="del">
        <pc:chgData name="Md Muminul Hossain (mhssin13)" userId="S::mhssin13@memphis.edu::50a26713-8066-4e73-a251-c762f8e6b9ea" providerId="AD" clId="Web-{A16AA60D-27BF-31D5-D25A-1156BE5534DF}" dt="2023-05-30T03:28:23.997" v="3546"/>
        <pc:sldMkLst>
          <pc:docMk/>
          <pc:sldMk cId="0" sldId="274"/>
        </pc:sldMkLst>
      </pc:sldChg>
      <pc:sldChg chg="modSp">
        <pc:chgData name="Md Muminul Hossain (mhssin13)" userId="S::mhssin13@memphis.edu::50a26713-8066-4e73-a251-c762f8e6b9ea" providerId="AD" clId="Web-{A16AA60D-27BF-31D5-D25A-1156BE5534DF}" dt="2023-05-30T03:28:44.264" v="3553" actId="20577"/>
        <pc:sldMkLst>
          <pc:docMk/>
          <pc:sldMk cId="1512344702" sldId="276"/>
        </pc:sldMkLst>
        <pc:spChg chg="mod">
          <ac:chgData name="Md Muminul Hossain (mhssin13)" userId="S::mhssin13@memphis.edu::50a26713-8066-4e73-a251-c762f8e6b9ea" providerId="AD" clId="Web-{A16AA60D-27BF-31D5-D25A-1156BE5534DF}" dt="2023-05-30T03:28:44.264" v="3553" actId="20577"/>
          <ac:spMkLst>
            <pc:docMk/>
            <pc:sldMk cId="1512344702" sldId="276"/>
            <ac:spMk id="3" creationId="{7CC357A8-55D9-9474-E4EF-2A2B935B3CB7}"/>
          </ac:spMkLst>
        </pc:spChg>
      </pc:sldChg>
      <pc:sldChg chg="modSp">
        <pc:chgData name="Md Muminul Hossain (mhssin13)" userId="S::mhssin13@memphis.edu::50a26713-8066-4e73-a251-c762f8e6b9ea" providerId="AD" clId="Web-{A16AA60D-27BF-31D5-D25A-1156BE5534DF}" dt="2023-05-29T22:36:27.695" v="2588" actId="20577"/>
        <pc:sldMkLst>
          <pc:docMk/>
          <pc:sldMk cId="1755076337" sldId="282"/>
        </pc:sldMkLst>
        <pc:spChg chg="mod">
          <ac:chgData name="Md Muminul Hossain (mhssin13)" userId="S::mhssin13@memphis.edu::50a26713-8066-4e73-a251-c762f8e6b9ea" providerId="AD" clId="Web-{A16AA60D-27BF-31D5-D25A-1156BE5534DF}" dt="2023-05-29T21:53:54.823" v="2051" actId="1076"/>
          <ac:spMkLst>
            <pc:docMk/>
            <pc:sldMk cId="1755076337" sldId="282"/>
            <ac:spMk id="4" creationId="{413ADB53-23F7-ECEE-3D4D-178447FFDE99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36:27.695" v="2588" actId="20577"/>
          <ac:spMkLst>
            <pc:docMk/>
            <pc:sldMk cId="1755076337" sldId="282"/>
            <ac:spMk id="10" creationId="{D6F28B06-248C-B510-A928-0A8B08B93F00}"/>
          </ac:spMkLst>
        </pc:spChg>
      </pc:sldChg>
      <pc:sldChg chg="modSp">
        <pc:chgData name="Md Muminul Hossain (mhssin13)" userId="S::mhssin13@memphis.edu::50a26713-8066-4e73-a251-c762f8e6b9ea" providerId="AD" clId="Web-{A16AA60D-27BF-31D5-D25A-1156BE5534DF}" dt="2023-05-29T21:54:24.089" v="2059" actId="20577"/>
        <pc:sldMkLst>
          <pc:docMk/>
          <pc:sldMk cId="3718096126" sldId="284"/>
        </pc:sldMkLst>
        <pc:spChg chg="mod">
          <ac:chgData name="Md Muminul Hossain (mhssin13)" userId="S::mhssin13@memphis.edu::50a26713-8066-4e73-a251-c762f8e6b9ea" providerId="AD" clId="Web-{A16AA60D-27BF-31D5-D25A-1156BE5534DF}" dt="2023-05-29T21:54:24.089" v="2059" actId="20577"/>
          <ac:spMkLst>
            <pc:docMk/>
            <pc:sldMk cId="3718096126" sldId="284"/>
            <ac:spMk id="11" creationId="{E335E341-5D4E-481D-664D-48E8C207A5FF}"/>
          </ac:spMkLst>
        </pc:spChg>
      </pc:sldChg>
      <pc:sldChg chg="del">
        <pc:chgData name="Md Muminul Hossain (mhssin13)" userId="S::mhssin13@memphis.edu::50a26713-8066-4e73-a251-c762f8e6b9ea" providerId="AD" clId="Web-{A16AA60D-27BF-31D5-D25A-1156BE5534DF}" dt="2023-05-29T21:55:20.496" v="2060"/>
        <pc:sldMkLst>
          <pc:docMk/>
          <pc:sldMk cId="2703391448" sldId="288"/>
        </pc:sldMkLst>
      </pc:sldChg>
      <pc:sldChg chg="modSp">
        <pc:chgData name="Md Muminul Hossain (mhssin13)" userId="S::mhssin13@memphis.edu::50a26713-8066-4e73-a251-c762f8e6b9ea" providerId="AD" clId="Web-{A16AA60D-27BF-31D5-D25A-1156BE5534DF}" dt="2023-05-29T21:55:53.263" v="2062" actId="1076"/>
        <pc:sldMkLst>
          <pc:docMk/>
          <pc:sldMk cId="968058527" sldId="290"/>
        </pc:sldMkLst>
        <pc:spChg chg="mod">
          <ac:chgData name="Md Muminul Hossain (mhssin13)" userId="S::mhssin13@memphis.edu::50a26713-8066-4e73-a251-c762f8e6b9ea" providerId="AD" clId="Web-{A16AA60D-27BF-31D5-D25A-1156BE5534DF}" dt="2023-05-29T21:55:53.263" v="2062" actId="1076"/>
          <ac:spMkLst>
            <pc:docMk/>
            <pc:sldMk cId="968058527" sldId="290"/>
            <ac:spMk id="2" creationId="{4D61E584-17C6-20CF-C2F5-FC51B2E034F9}"/>
          </ac:spMkLst>
        </pc:spChg>
      </pc:sldChg>
      <pc:sldChg chg="addSp delSp modSp">
        <pc:chgData name="Md Muminul Hossain (mhssin13)" userId="S::mhssin13@memphis.edu::50a26713-8066-4e73-a251-c762f8e6b9ea" providerId="AD" clId="Web-{A16AA60D-27BF-31D5-D25A-1156BE5534DF}" dt="2023-05-29T19:47:26.655" v="15"/>
        <pc:sldMkLst>
          <pc:docMk/>
          <pc:sldMk cId="2396068745" sldId="291"/>
        </pc:sldMkLst>
        <pc:spChg chg="add del mod">
          <ac:chgData name="Md Muminul Hossain (mhssin13)" userId="S::mhssin13@memphis.edu::50a26713-8066-4e73-a251-c762f8e6b9ea" providerId="AD" clId="Web-{A16AA60D-27BF-31D5-D25A-1156BE5534DF}" dt="2023-05-29T19:47:26.655" v="15"/>
          <ac:spMkLst>
            <pc:docMk/>
            <pc:sldMk cId="2396068745" sldId="291"/>
            <ac:spMk id="5" creationId="{E809294E-0CAC-405D-A5E3-3F46C296BF91}"/>
          </ac:spMkLst>
        </pc:spChg>
      </pc:sldChg>
      <pc:sldChg chg="modSp add replId">
        <pc:chgData name="Md Muminul Hossain (mhssin13)" userId="S::mhssin13@memphis.edu::50a26713-8066-4e73-a251-c762f8e6b9ea" providerId="AD" clId="Web-{A16AA60D-27BF-31D5-D25A-1156BE5534DF}" dt="2023-05-29T21:25:19.798" v="1388" actId="14100"/>
        <pc:sldMkLst>
          <pc:docMk/>
          <pc:sldMk cId="1554029799" sldId="292"/>
        </pc:sldMkLst>
        <pc:spChg chg="mod">
          <ac:chgData name="Md Muminul Hossain (mhssin13)" userId="S::mhssin13@memphis.edu::50a26713-8066-4e73-a251-c762f8e6b9ea" providerId="AD" clId="Web-{A16AA60D-27BF-31D5-D25A-1156BE5534DF}" dt="2023-05-29T19:47:53.734" v="18" actId="20577"/>
          <ac:spMkLst>
            <pc:docMk/>
            <pc:sldMk cId="1554029799" sldId="292"/>
            <ac:spMk id="2" creationId="{2946173D-62EB-60D9-6604-10946571C731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1:25:19.798" v="1388" actId="14100"/>
          <ac:spMkLst>
            <pc:docMk/>
            <pc:sldMk cId="1554029799" sldId="292"/>
            <ac:spMk id="3" creationId="{7CC357A8-55D9-9474-E4EF-2A2B935B3CB7}"/>
          </ac:spMkLst>
        </pc:spChg>
      </pc:sldChg>
      <pc:sldChg chg="modSp new del">
        <pc:chgData name="Md Muminul Hossain (mhssin13)" userId="S::mhssin13@memphis.edu::50a26713-8066-4e73-a251-c762f8e6b9ea" providerId="AD" clId="Web-{A16AA60D-27BF-31D5-D25A-1156BE5534DF}" dt="2023-05-29T19:47:05.749" v="11"/>
        <pc:sldMkLst>
          <pc:docMk/>
          <pc:sldMk cId="1784530532" sldId="292"/>
        </pc:sldMkLst>
        <pc:spChg chg="mod">
          <ac:chgData name="Md Muminul Hossain (mhssin13)" userId="S::mhssin13@memphis.edu::50a26713-8066-4e73-a251-c762f8e6b9ea" providerId="AD" clId="Web-{A16AA60D-27BF-31D5-D25A-1156BE5534DF}" dt="2023-05-29T19:38:23.143" v="10" actId="20577"/>
          <ac:spMkLst>
            <pc:docMk/>
            <pc:sldMk cId="1784530532" sldId="292"/>
            <ac:spMk id="2" creationId="{91230D11-72D0-D954-DCA8-9407B203DF7B}"/>
          </ac:spMkLst>
        </pc:spChg>
      </pc:sldChg>
      <pc:sldChg chg="addSp delSp modSp new del ord">
        <pc:chgData name="Md Muminul Hossain (mhssin13)" userId="S::mhssin13@memphis.edu::50a26713-8066-4e73-a251-c762f8e6b9ea" providerId="AD" clId="Web-{A16AA60D-27BF-31D5-D25A-1156BE5534DF}" dt="2023-05-29T20:49:20.171" v="752"/>
        <pc:sldMkLst>
          <pc:docMk/>
          <pc:sldMk cId="3067752294" sldId="293"/>
        </pc:sldMkLst>
        <pc:spChg chg="mod">
          <ac:chgData name="Md Muminul Hossain (mhssin13)" userId="S::mhssin13@memphis.edu::50a26713-8066-4e73-a251-c762f8e6b9ea" providerId="AD" clId="Web-{A16AA60D-27BF-31D5-D25A-1156BE5534DF}" dt="2023-05-29T20:03:58.402" v="209" actId="20577"/>
          <ac:spMkLst>
            <pc:docMk/>
            <pc:sldMk cId="3067752294" sldId="293"/>
            <ac:spMk id="2" creationId="{AF4D57C5-2D12-3272-7D41-C2D4713C97FE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0:05:36.061" v="212"/>
          <ac:spMkLst>
            <pc:docMk/>
            <pc:sldMk cId="3067752294" sldId="293"/>
            <ac:spMk id="3" creationId="{6106ACA3-77F5-E732-ED06-DE5AF724F9A7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0:05:54.217" v="215"/>
          <ac:spMkLst>
            <pc:docMk/>
            <pc:sldMk cId="3067752294" sldId="293"/>
            <ac:spMk id="6" creationId="{F10AFEC0-42AB-39FA-EE0C-0425665B2A05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24:17.945" v="479" actId="1076"/>
          <ac:spMkLst>
            <pc:docMk/>
            <pc:sldMk cId="3067752294" sldId="293"/>
            <ac:spMk id="9" creationId="{AE689B08-09D4-9E47-58C4-139D09A12FC3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24:14.367" v="478" actId="1076"/>
          <ac:spMkLst>
            <pc:docMk/>
            <pc:sldMk cId="3067752294" sldId="293"/>
            <ac:spMk id="13" creationId="{9095BF4A-D3D8-5F67-EC2B-9C2F952C78E2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09:41.504" v="260" actId="1076"/>
          <ac:spMkLst>
            <pc:docMk/>
            <pc:sldMk cId="3067752294" sldId="293"/>
            <ac:spMk id="15" creationId="{F1156BFD-BEBF-F440-FF89-C5349F8FD62C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19:39.127" v="393" actId="14100"/>
          <ac:spMkLst>
            <pc:docMk/>
            <pc:sldMk cId="3067752294" sldId="293"/>
            <ac:spMk id="17" creationId="{0DCD42A9-4FEF-DD2F-EC58-971E0F059E68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0:13:55.541" v="313"/>
          <ac:spMkLst>
            <pc:docMk/>
            <pc:sldMk cId="3067752294" sldId="293"/>
            <ac:spMk id="18" creationId="{22783F66-C77A-D76E-9212-42F065CC25BA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0:14:24.244" v="317"/>
          <ac:spMkLst>
            <pc:docMk/>
            <pc:sldMk cId="3067752294" sldId="293"/>
            <ac:spMk id="19" creationId="{14F44C25-15A8-3861-F2C3-22E0ADEBC06B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0:19:49.846" v="395"/>
          <ac:spMkLst>
            <pc:docMk/>
            <pc:sldMk cId="3067752294" sldId="293"/>
            <ac:spMk id="20" creationId="{F862D5F4-6094-9248-1EE5-E30ECCA4718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49:02.593" v="750" actId="1076"/>
          <ac:spMkLst>
            <pc:docMk/>
            <pc:sldMk cId="3067752294" sldId="293"/>
            <ac:spMk id="22" creationId="{01FB4B99-FF51-90B1-25EB-F654E2F014E2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21:32.926" v="435" actId="14100"/>
          <ac:spMkLst>
            <pc:docMk/>
            <pc:sldMk cId="3067752294" sldId="293"/>
            <ac:spMk id="23" creationId="{168D3D7B-8680-7888-2D21-0C5D72709183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46:52.059" v="739" actId="20577"/>
          <ac:spMkLst>
            <pc:docMk/>
            <pc:sldMk cId="3067752294" sldId="293"/>
            <ac:spMk id="25" creationId="{057E420D-9069-12D2-3FDE-C1B203531AC3}"/>
          </ac:spMkLst>
        </pc:spChg>
        <pc:picChg chg="add del mod ord">
          <ac:chgData name="Md Muminul Hossain (mhssin13)" userId="S::mhssin13@memphis.edu::50a26713-8066-4e73-a251-c762f8e6b9ea" providerId="AD" clId="Web-{A16AA60D-27BF-31D5-D25A-1156BE5534DF}" dt="2023-05-29T20:05:41.186" v="214"/>
          <ac:picMkLst>
            <pc:docMk/>
            <pc:sldMk cId="3067752294" sldId="293"/>
            <ac:picMk id="4" creationId="{BBBBE77C-6532-4247-5244-7E740BFD079E}"/>
          </ac:picMkLst>
        </pc:picChg>
        <pc:picChg chg="add del mod ord">
          <ac:chgData name="Md Muminul Hossain (mhssin13)" userId="S::mhssin13@memphis.edu::50a26713-8066-4e73-a251-c762f8e6b9ea" providerId="AD" clId="Web-{A16AA60D-27BF-31D5-D25A-1156BE5534DF}" dt="2023-05-29T20:07:12.500" v="220"/>
          <ac:picMkLst>
            <pc:docMk/>
            <pc:sldMk cId="3067752294" sldId="293"/>
            <ac:picMk id="7" creationId="{E24E6F1F-004A-D7D0-947E-DF9C0A5F5474}"/>
          </ac:picMkLst>
        </pc:picChg>
        <pc:picChg chg="add del mod">
          <ac:chgData name="Md Muminul Hossain (mhssin13)" userId="S::mhssin13@memphis.edu::50a26713-8066-4e73-a251-c762f8e6b9ea" providerId="AD" clId="Web-{A16AA60D-27BF-31D5-D25A-1156BE5534DF}" dt="2023-05-29T20:07:55.658" v="231"/>
          <ac:picMkLst>
            <pc:docMk/>
            <pc:sldMk cId="3067752294" sldId="293"/>
            <ac:picMk id="10" creationId="{F8A30A17-797F-9D28-D12A-EE5A1C1C5218}"/>
          </ac:picMkLst>
        </pc:picChg>
        <pc:picChg chg="add del mod">
          <ac:chgData name="Md Muminul Hossain (mhssin13)" userId="S::mhssin13@memphis.edu::50a26713-8066-4e73-a251-c762f8e6b9ea" providerId="AD" clId="Web-{A16AA60D-27BF-31D5-D25A-1156BE5534DF}" dt="2023-05-29T20:20:39.956" v="404" actId="1076"/>
          <ac:picMkLst>
            <pc:docMk/>
            <pc:sldMk cId="3067752294" sldId="293"/>
            <ac:picMk id="11" creationId="{85237D45-846C-C99B-E9D7-452F11A5EAFA}"/>
          </ac:picMkLst>
        </pc:picChg>
        <pc:cxnChg chg="add mod">
          <ac:chgData name="Md Muminul Hossain (mhssin13)" userId="S::mhssin13@memphis.edu::50a26713-8066-4e73-a251-c762f8e6b9ea" providerId="AD" clId="Web-{A16AA60D-27BF-31D5-D25A-1156BE5534DF}" dt="2023-05-29T20:20:34.331" v="403" actId="14100"/>
          <ac:cxnSpMkLst>
            <pc:docMk/>
            <pc:sldMk cId="3067752294" sldId="293"/>
            <ac:cxnSpMk id="21" creationId="{ACA98984-8641-FCCD-E791-478815E83F80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21:53.395" v="440" actId="1076"/>
          <ac:cxnSpMkLst>
            <pc:docMk/>
            <pc:sldMk cId="3067752294" sldId="293"/>
            <ac:cxnSpMk id="24" creationId="{983A5284-A70F-F95D-0819-C73C05D3CA25}"/>
          </ac:cxnSpMkLst>
        </pc:cxnChg>
      </pc:sldChg>
      <pc:sldChg chg="addSp delSp modSp new ord">
        <pc:chgData name="Md Muminul Hossain (mhssin13)" userId="S::mhssin13@memphis.edu::50a26713-8066-4e73-a251-c762f8e6b9ea" providerId="AD" clId="Web-{A16AA60D-27BF-31D5-D25A-1156BE5534DF}" dt="2023-05-29T21:59:23.925" v="2095" actId="20577"/>
        <pc:sldMkLst>
          <pc:docMk/>
          <pc:sldMk cId="2748030252" sldId="294"/>
        </pc:sldMkLst>
        <pc:spChg chg="del mod">
          <ac:chgData name="Md Muminul Hossain (mhssin13)" userId="S::mhssin13@memphis.edu::50a26713-8066-4e73-a251-c762f8e6b9ea" providerId="AD" clId="Web-{A16AA60D-27BF-31D5-D25A-1156BE5534DF}" dt="2023-05-29T20:25:08.728" v="482"/>
          <ac:spMkLst>
            <pc:docMk/>
            <pc:sldMk cId="2748030252" sldId="294"/>
            <ac:spMk id="2" creationId="{5E9F4368-BEAD-C552-0B71-01FF9D3D5622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0:25:46.260" v="485"/>
          <ac:spMkLst>
            <pc:docMk/>
            <pc:sldMk cId="2748030252" sldId="294"/>
            <ac:spMk id="3" creationId="{6DF29244-8441-6B4F-764B-CCCD6D13F0C6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49:26.687" v="753" actId="20577"/>
          <ac:spMkLst>
            <pc:docMk/>
            <pc:sldMk cId="2748030252" sldId="294"/>
            <ac:spMk id="5" creationId="{F98C3348-E2A1-C4B2-DE95-4FD9F20F0F9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26:27.308" v="494" actId="1076"/>
          <ac:spMkLst>
            <pc:docMk/>
            <pc:sldMk cId="2748030252" sldId="294"/>
            <ac:spMk id="8" creationId="{979DB5E7-E311-85A3-8552-86377473AFC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0:50.127" v="780" actId="20577"/>
          <ac:spMkLst>
            <pc:docMk/>
            <pc:sldMk cId="2748030252" sldId="294"/>
            <ac:spMk id="12" creationId="{AFA533B3-99A3-473D-C327-B32EF467697D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27:53.091" v="525" actId="14100"/>
          <ac:spMkLst>
            <pc:docMk/>
            <pc:sldMk cId="2748030252" sldId="294"/>
            <ac:spMk id="13" creationId="{C98B5361-9C8F-03FB-E4A2-952261713F63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59:23.925" v="2095" actId="20577"/>
          <ac:spMkLst>
            <pc:docMk/>
            <pc:sldMk cId="2748030252" sldId="294"/>
            <ac:spMk id="15" creationId="{211D19B3-4568-A692-8F90-DF64456F6466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31:55.945" v="558" actId="1076"/>
          <ac:spMkLst>
            <pc:docMk/>
            <pc:sldMk cId="2748030252" sldId="294"/>
            <ac:spMk id="17" creationId="{200E4E61-A6C4-D2DF-FCDF-FBD51AFF38EB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49:47.735" v="757" actId="20577"/>
          <ac:spMkLst>
            <pc:docMk/>
            <pc:sldMk cId="2748030252" sldId="294"/>
            <ac:spMk id="21" creationId="{ECC56FC9-033E-5705-AE1C-FA08752ADBE1}"/>
          </ac:spMkLst>
        </pc:spChg>
        <pc:picChg chg="add mod ord">
          <ac:chgData name="Md Muminul Hossain (mhssin13)" userId="S::mhssin13@memphis.edu::50a26713-8066-4e73-a251-c762f8e6b9ea" providerId="AD" clId="Web-{A16AA60D-27BF-31D5-D25A-1156BE5534DF}" dt="2023-05-29T20:26:23.042" v="493" actId="1076"/>
          <ac:picMkLst>
            <pc:docMk/>
            <pc:sldMk cId="2748030252" sldId="294"/>
            <ac:picMk id="6" creationId="{327735B8-6322-F691-5B81-0C6E709391C5}"/>
          </ac:picMkLst>
        </pc:picChg>
        <pc:cxnChg chg="add mod">
          <ac:chgData name="Md Muminul Hossain (mhssin13)" userId="S::mhssin13@memphis.edu::50a26713-8066-4e73-a251-c762f8e6b9ea" providerId="AD" clId="Web-{A16AA60D-27BF-31D5-D25A-1156BE5534DF}" dt="2023-05-29T20:26:45.324" v="499" actId="1076"/>
          <ac:cxnSpMkLst>
            <pc:docMk/>
            <pc:sldMk cId="2748030252" sldId="294"/>
            <ac:cxnSpMk id="10" creationId="{649EE4B6-74CD-66F8-FFA5-8F6CADF054EE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29:13.593" v="553" actId="1076"/>
          <ac:cxnSpMkLst>
            <pc:docMk/>
            <pc:sldMk cId="2748030252" sldId="294"/>
            <ac:cxnSpMk id="14" creationId="{C338230B-CF14-642E-7A07-7A54FC7B2C62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31:55.960" v="559" actId="1076"/>
          <ac:cxnSpMkLst>
            <pc:docMk/>
            <pc:sldMk cId="2748030252" sldId="294"/>
            <ac:cxnSpMk id="19" creationId="{1C571BDC-383C-5E0C-3D66-60795BD4341F}"/>
          </ac:cxnSpMkLst>
        </pc:cxnChg>
      </pc:sldChg>
      <pc:sldChg chg="addSp delSp modSp add del ord replId">
        <pc:chgData name="Md Muminul Hossain (mhssin13)" userId="S::mhssin13@memphis.edu::50a26713-8066-4e73-a251-c762f8e6b9ea" providerId="AD" clId="Web-{A16AA60D-27BF-31D5-D25A-1156BE5534DF}" dt="2023-05-30T03:28:24.013" v="3550"/>
        <pc:sldMkLst>
          <pc:docMk/>
          <pc:sldMk cId="1096909639" sldId="295"/>
        </pc:sldMkLst>
        <pc:spChg chg="add del mod">
          <ac:chgData name="Md Muminul Hossain (mhssin13)" userId="S::mhssin13@memphis.edu::50a26713-8066-4e73-a251-c762f8e6b9ea" providerId="AD" clId="Web-{A16AA60D-27BF-31D5-D25A-1156BE5534DF}" dt="2023-05-29T20:32:52.352" v="575"/>
          <ac:spMkLst>
            <pc:docMk/>
            <pc:sldMk cId="1096909639" sldId="295"/>
            <ac:spMk id="3" creationId="{2B36FF41-C27B-2CF2-8C91-4A3A16B36072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0:33:06.462" v="577" actId="1076"/>
          <ac:spMkLst>
            <pc:docMk/>
            <pc:sldMk cId="1096909639" sldId="295"/>
            <ac:spMk id="5" creationId="{F98C3348-E2A1-C4B2-DE95-4FD9F20F0F9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33:35.556" v="599" actId="1076"/>
          <ac:spMkLst>
            <pc:docMk/>
            <pc:sldMk cId="1096909639" sldId="295"/>
            <ac:spMk id="7" creationId="{02C8DE83-0C84-C8AA-8CF2-F986724C74AD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86"/>
          <ac:spMkLst>
            <pc:docMk/>
            <pc:sldMk cId="1096909639" sldId="295"/>
            <ac:spMk id="8" creationId="{979DB5E7-E311-85A3-8552-86377473AFC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1:29.627" v="797" actId="20577"/>
          <ac:spMkLst>
            <pc:docMk/>
            <pc:sldMk cId="1096909639" sldId="295"/>
            <ac:spMk id="11" creationId="{133FE54E-1744-9A04-F6A6-0D54B4463642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84"/>
          <ac:spMkLst>
            <pc:docMk/>
            <pc:sldMk cId="1096909639" sldId="295"/>
            <ac:spMk id="12" creationId="{AFA533B3-99A3-473D-C327-B32EF467697D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83"/>
          <ac:spMkLst>
            <pc:docMk/>
            <pc:sldMk cId="1096909639" sldId="295"/>
            <ac:spMk id="13" creationId="{C98B5361-9C8F-03FB-E4A2-952261713F63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81"/>
          <ac:spMkLst>
            <pc:docMk/>
            <pc:sldMk cId="1096909639" sldId="295"/>
            <ac:spMk id="15" creationId="{211D19B3-4568-A692-8F90-DF64456F6466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35:07.324" v="631" actId="1076"/>
          <ac:spMkLst>
            <pc:docMk/>
            <pc:sldMk cId="1096909639" sldId="295"/>
            <ac:spMk id="16" creationId="{CAD1CE82-40B3-2A52-F174-0D63354BBB96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80"/>
          <ac:spMkLst>
            <pc:docMk/>
            <pc:sldMk cId="1096909639" sldId="295"/>
            <ac:spMk id="17" creationId="{200E4E61-A6C4-D2DF-FCDF-FBD51AFF38EB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34:58.042" v="630" actId="20577"/>
          <ac:spMkLst>
            <pc:docMk/>
            <pc:sldMk cId="1096909639" sldId="295"/>
            <ac:spMk id="20" creationId="{AE751C91-A1E4-A926-8326-D304EE736D10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33:10.884" v="578"/>
          <ac:spMkLst>
            <pc:docMk/>
            <pc:sldMk cId="1096909639" sldId="295"/>
            <ac:spMk id="21" creationId="{ECC56FC9-033E-5705-AE1C-FA08752ADBE1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34:36.839" v="623" actId="14100"/>
          <ac:spMkLst>
            <pc:docMk/>
            <pc:sldMk cId="1096909639" sldId="295"/>
            <ac:spMk id="22" creationId="{7EE266FA-579B-0739-73F6-5CBF5D576718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1:40.971" v="798" actId="20577"/>
          <ac:spMkLst>
            <pc:docMk/>
            <pc:sldMk cId="1096909639" sldId="295"/>
            <ac:spMk id="24" creationId="{ECBA237C-1EDB-36F4-5646-1165B4EB1E9B}"/>
          </ac:spMkLst>
        </pc:spChg>
        <pc:picChg chg="add mod ord">
          <ac:chgData name="Md Muminul Hossain (mhssin13)" userId="S::mhssin13@memphis.edu::50a26713-8066-4e73-a251-c762f8e6b9ea" providerId="AD" clId="Web-{A16AA60D-27BF-31D5-D25A-1156BE5534DF}" dt="2023-05-29T20:33:16.946" v="588" actId="14100"/>
          <ac:picMkLst>
            <pc:docMk/>
            <pc:sldMk cId="1096909639" sldId="295"/>
            <ac:picMk id="4" creationId="{8E89D6D7-05BE-DF7F-3722-046F561C81D0}"/>
          </ac:picMkLst>
        </pc:picChg>
        <pc:picChg chg="del">
          <ac:chgData name="Md Muminul Hossain (mhssin13)" userId="S::mhssin13@memphis.edu::50a26713-8066-4e73-a251-c762f8e6b9ea" providerId="AD" clId="Web-{A16AA60D-27BF-31D5-D25A-1156BE5534DF}" dt="2023-05-29T20:32:37.883" v="574"/>
          <ac:picMkLst>
            <pc:docMk/>
            <pc:sldMk cId="1096909639" sldId="295"/>
            <ac:picMk id="6" creationId="{327735B8-6322-F691-5B81-0C6E709391C5}"/>
          </ac:picMkLst>
        </pc:picChg>
        <pc:cxnChg chg="add mod">
          <ac:chgData name="Md Muminul Hossain (mhssin13)" userId="S::mhssin13@memphis.edu::50a26713-8066-4e73-a251-c762f8e6b9ea" providerId="AD" clId="Web-{A16AA60D-27BF-31D5-D25A-1156BE5534DF}" dt="2023-05-29T20:33:35.556" v="600" actId="1076"/>
          <ac:cxnSpMkLst>
            <pc:docMk/>
            <pc:sldMk cId="1096909639" sldId="295"/>
            <ac:cxnSpMk id="9" creationId="{E1826B95-B80E-7FE8-2C46-53DA34CDF5AB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0:33:10.884" v="585"/>
          <ac:cxnSpMkLst>
            <pc:docMk/>
            <pc:sldMk cId="1096909639" sldId="295"/>
            <ac:cxnSpMk id="10" creationId="{649EE4B6-74CD-66F8-FFA5-8F6CADF054EE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0:33:10.884" v="582"/>
          <ac:cxnSpMkLst>
            <pc:docMk/>
            <pc:sldMk cId="1096909639" sldId="295"/>
            <ac:cxnSpMk id="14" creationId="{C338230B-CF14-642E-7A07-7A54FC7B2C62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33:35.572" v="603" actId="1076"/>
          <ac:cxnSpMkLst>
            <pc:docMk/>
            <pc:sldMk cId="1096909639" sldId="295"/>
            <ac:cxnSpMk id="18" creationId="{44B78ACF-F9DF-FEA8-C347-829FC2DDA4CF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0:33:10.884" v="579"/>
          <ac:cxnSpMkLst>
            <pc:docMk/>
            <pc:sldMk cId="1096909639" sldId="295"/>
            <ac:cxnSpMk id="19" creationId="{1C571BDC-383C-5E0C-3D66-60795BD4341F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35:15.637" v="633" actId="14100"/>
          <ac:cxnSpMkLst>
            <pc:docMk/>
            <pc:sldMk cId="1096909639" sldId="295"/>
            <ac:cxnSpMk id="23" creationId="{6FEE4ACC-E93B-349D-5CD8-089B3DAA65D0}"/>
          </ac:cxnSpMkLst>
        </pc:cxnChg>
      </pc:sldChg>
      <pc:sldChg chg="modSp new ord">
        <pc:chgData name="Md Muminul Hossain (mhssin13)" userId="S::mhssin13@memphis.edu::50a26713-8066-4e73-a251-c762f8e6b9ea" providerId="AD" clId="Web-{A16AA60D-27BF-31D5-D25A-1156BE5534DF}" dt="2023-05-29T20:53:55.647" v="809"/>
        <pc:sldMkLst>
          <pc:docMk/>
          <pc:sldMk cId="2111481815" sldId="296"/>
        </pc:sldMkLst>
        <pc:spChg chg="mod">
          <ac:chgData name="Md Muminul Hossain (mhssin13)" userId="S::mhssin13@memphis.edu::50a26713-8066-4e73-a251-c762f8e6b9ea" providerId="AD" clId="Web-{A16AA60D-27BF-31D5-D25A-1156BE5534DF}" dt="2023-05-29T20:42:48.803" v="681" actId="20577"/>
          <ac:spMkLst>
            <pc:docMk/>
            <pc:sldMk cId="2111481815" sldId="296"/>
            <ac:spMk id="2" creationId="{871B2655-6E68-E01F-5DCA-4733DCBC8589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0:43:03.975" v="697" actId="20577"/>
          <ac:spMkLst>
            <pc:docMk/>
            <pc:sldMk cId="2111481815" sldId="296"/>
            <ac:spMk id="3" creationId="{13B44DCC-789D-C13B-3922-D32A0A9A4146}"/>
          </ac:spMkLst>
        </pc:spChg>
      </pc:sldChg>
      <pc:sldChg chg="addSp modSp new ord">
        <pc:chgData name="Md Muminul Hossain (mhssin13)" userId="S::mhssin13@memphis.edu::50a26713-8066-4e73-a251-c762f8e6b9ea" providerId="AD" clId="Web-{A16AA60D-27BF-31D5-D25A-1156BE5534DF}" dt="2023-05-29T20:58:44.075" v="893" actId="14100"/>
        <pc:sldMkLst>
          <pc:docMk/>
          <pc:sldMk cId="742269999" sldId="297"/>
        </pc:sldMkLst>
        <pc:spChg chg="mod">
          <ac:chgData name="Md Muminul Hossain (mhssin13)" userId="S::mhssin13@memphis.edu::50a26713-8066-4e73-a251-c762f8e6b9ea" providerId="AD" clId="Web-{A16AA60D-27BF-31D5-D25A-1156BE5534DF}" dt="2023-05-29T20:43:41.882" v="708" actId="20577"/>
          <ac:spMkLst>
            <pc:docMk/>
            <pc:sldMk cId="742269999" sldId="297"/>
            <ac:spMk id="2" creationId="{A7EE4DEE-AB88-5347-71D8-4BA7517AFF9D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0:58:44.075" v="893" actId="14100"/>
          <ac:spMkLst>
            <pc:docMk/>
            <pc:sldMk cId="742269999" sldId="297"/>
            <ac:spMk id="3" creationId="{6E5D1E32-2C90-902F-8302-50EE99EA19C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5:02.320" v="819" actId="1076"/>
          <ac:spMkLst>
            <pc:docMk/>
            <pc:sldMk cId="742269999" sldId="297"/>
            <ac:spMk id="7" creationId="{2B42B3F1-DE01-6971-308A-20490808C9B0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7:29.229" v="890" actId="20577"/>
          <ac:spMkLst>
            <pc:docMk/>
            <pc:sldMk cId="742269999" sldId="297"/>
            <ac:spMk id="11" creationId="{0F5ABC93-FECF-3B28-2D42-C42DC18B8CED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0:56:22.556" v="848" actId="1076"/>
          <ac:spMkLst>
            <pc:docMk/>
            <pc:sldMk cId="742269999" sldId="297"/>
            <ac:spMk id="12" creationId="{1E4D1D6F-F59B-D2A4-B99B-085EB3A51351}"/>
          </ac:spMkLst>
        </pc:spChg>
        <pc:picChg chg="add mod">
          <ac:chgData name="Md Muminul Hossain (mhssin13)" userId="S::mhssin13@memphis.edu::50a26713-8066-4e73-a251-c762f8e6b9ea" providerId="AD" clId="Web-{A16AA60D-27BF-31D5-D25A-1156BE5534DF}" dt="2023-05-29T20:54:41.413" v="815" actId="1076"/>
          <ac:picMkLst>
            <pc:docMk/>
            <pc:sldMk cId="742269999" sldId="297"/>
            <ac:picMk id="5" creationId="{2797299F-9BE2-EF3C-3FFC-4D56C8F7989E}"/>
          </ac:picMkLst>
        </pc:picChg>
        <pc:cxnChg chg="add mod">
          <ac:chgData name="Md Muminul Hossain (mhssin13)" userId="S::mhssin13@memphis.edu::50a26713-8066-4e73-a251-c762f8e6b9ea" providerId="AD" clId="Web-{A16AA60D-27BF-31D5-D25A-1156BE5534DF}" dt="2023-05-29T20:55:02.320" v="820" actId="1076"/>
          <ac:cxnSpMkLst>
            <pc:docMk/>
            <pc:sldMk cId="742269999" sldId="297"/>
            <ac:cxnSpMk id="9" creationId="{D6C1A4BE-9336-1D5F-860E-6446BD401B66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0:56:33.853" v="851" actId="14100"/>
          <ac:cxnSpMkLst>
            <pc:docMk/>
            <pc:sldMk cId="742269999" sldId="297"/>
            <ac:cxnSpMk id="13" creationId="{963ACD9E-216C-CFC2-8510-6FF7C5AEBF93}"/>
          </ac:cxnSpMkLst>
        </pc:cxnChg>
      </pc:sldChg>
      <pc:sldChg chg="addSp modSp add replId">
        <pc:chgData name="Md Muminul Hossain (mhssin13)" userId="S::mhssin13@memphis.edu::50a26713-8066-4e73-a251-c762f8e6b9ea" providerId="AD" clId="Web-{A16AA60D-27BF-31D5-D25A-1156BE5534DF}" dt="2023-05-29T22:14:39.415" v="2305" actId="14100"/>
        <pc:sldMkLst>
          <pc:docMk/>
          <pc:sldMk cId="746720223" sldId="298"/>
        </pc:sldMkLst>
        <pc:spChg chg="mod">
          <ac:chgData name="Md Muminul Hossain (mhssin13)" userId="S::mhssin13@memphis.edu::50a26713-8066-4e73-a251-c762f8e6b9ea" providerId="AD" clId="Web-{A16AA60D-27BF-31D5-D25A-1156BE5534DF}" dt="2023-05-29T20:47:28.216" v="748" actId="20577"/>
          <ac:spMkLst>
            <pc:docMk/>
            <pc:sldMk cId="746720223" sldId="298"/>
            <ac:spMk id="2" creationId="{AF4D57C5-2D12-3272-7D41-C2D4713C97FE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14:33.868" v="2304" actId="14100"/>
          <ac:spMkLst>
            <pc:docMk/>
            <pc:sldMk cId="746720223" sldId="298"/>
            <ac:spMk id="3" creationId="{9EA1E059-D6EF-1485-4D8E-8DFA21C32028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14:26.587" v="2303" actId="20577"/>
          <ac:spMkLst>
            <pc:docMk/>
            <pc:sldMk cId="746720223" sldId="298"/>
            <ac:spMk id="13" creationId="{9095BF4A-D3D8-5F67-EC2B-9C2F952C78E2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0:47:40.857" v="749" actId="1076"/>
          <ac:spMkLst>
            <pc:docMk/>
            <pc:sldMk cId="746720223" sldId="298"/>
            <ac:spMk id="22" creationId="{01FB4B99-FF51-90B1-25EB-F654E2F014E2}"/>
          </ac:spMkLst>
        </pc:spChg>
        <pc:cxnChg chg="mod">
          <ac:chgData name="Md Muminul Hossain (mhssin13)" userId="S::mhssin13@memphis.edu::50a26713-8066-4e73-a251-c762f8e6b9ea" providerId="AD" clId="Web-{A16AA60D-27BF-31D5-D25A-1156BE5534DF}" dt="2023-05-29T22:14:39.415" v="2305" actId="14100"/>
          <ac:cxnSpMkLst>
            <pc:docMk/>
            <pc:sldMk cId="746720223" sldId="298"/>
            <ac:cxnSpMk id="21" creationId="{ACA98984-8641-FCCD-E791-478815E83F80}"/>
          </ac:cxnSpMkLst>
        </pc:cxnChg>
      </pc:sldChg>
      <pc:sldChg chg="delSp modSp add replId">
        <pc:chgData name="Md Muminul Hossain (mhssin13)" userId="S::mhssin13@memphis.edu::50a26713-8066-4e73-a251-c762f8e6b9ea" providerId="AD" clId="Web-{A16AA60D-27BF-31D5-D25A-1156BE5534DF}" dt="2023-05-29T20:52:27.894" v="807" actId="20577"/>
        <pc:sldMkLst>
          <pc:docMk/>
          <pc:sldMk cId="2446084437" sldId="299"/>
        </pc:sldMkLst>
        <pc:spChg chg="mod">
          <ac:chgData name="Md Muminul Hossain (mhssin13)" userId="S::mhssin13@memphis.edu::50a26713-8066-4e73-a251-c762f8e6b9ea" providerId="AD" clId="Web-{A16AA60D-27BF-31D5-D25A-1156BE5534DF}" dt="2023-05-29T20:52:27.894" v="807" actId="20577"/>
          <ac:spMkLst>
            <pc:docMk/>
            <pc:sldMk cId="2446084437" sldId="299"/>
            <ac:spMk id="5" creationId="{F98C3348-E2A1-C4B2-DE95-4FD9F20F0F99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52:05.253" v="802"/>
          <ac:spMkLst>
            <pc:docMk/>
            <pc:sldMk cId="2446084437" sldId="299"/>
            <ac:spMk id="16" creationId="{CAD1CE82-40B3-2A52-F174-0D63354BBB96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52:00.300" v="800"/>
          <ac:spMkLst>
            <pc:docMk/>
            <pc:sldMk cId="2446084437" sldId="299"/>
            <ac:spMk id="24" creationId="{ECBA237C-1EDB-36F4-5646-1165B4EB1E9B}"/>
          </ac:spMkLst>
        </pc:spChg>
        <pc:cxnChg chg="mod">
          <ac:chgData name="Md Muminul Hossain (mhssin13)" userId="S::mhssin13@memphis.edu::50a26713-8066-4e73-a251-c762f8e6b9ea" providerId="AD" clId="Web-{A16AA60D-27BF-31D5-D25A-1156BE5534DF}" dt="2023-05-29T20:52:09.300" v="803" actId="14100"/>
          <ac:cxnSpMkLst>
            <pc:docMk/>
            <pc:sldMk cId="2446084437" sldId="299"/>
            <ac:cxnSpMk id="9" creationId="{E1826B95-B80E-7FE8-2C46-53DA34CDF5AB}"/>
          </ac:cxnSpMkLst>
        </pc:cxnChg>
        <pc:cxnChg chg="mod">
          <ac:chgData name="Md Muminul Hossain (mhssin13)" userId="S::mhssin13@memphis.edu::50a26713-8066-4e73-a251-c762f8e6b9ea" providerId="AD" clId="Web-{A16AA60D-27BF-31D5-D25A-1156BE5534DF}" dt="2023-05-29T20:52:14.691" v="804" actId="1076"/>
          <ac:cxnSpMkLst>
            <pc:docMk/>
            <pc:sldMk cId="2446084437" sldId="299"/>
            <ac:cxnSpMk id="18" creationId="{44B78ACF-F9DF-FEA8-C347-829FC2DDA4CF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0:52:03.019" v="801"/>
          <ac:cxnSpMkLst>
            <pc:docMk/>
            <pc:sldMk cId="2446084437" sldId="299"/>
            <ac:cxnSpMk id="23" creationId="{6FEE4ACC-E93B-349D-5CD8-089B3DAA65D0}"/>
          </ac:cxnSpMkLst>
        </pc:cxn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30T03:14:01.069" v="3401" actId="20577"/>
        <pc:sldMkLst>
          <pc:docMk/>
          <pc:sldMk cId="849846108" sldId="300"/>
        </pc:sldMkLst>
        <pc:spChg chg="del">
          <ac:chgData name="Md Muminul Hossain (mhssin13)" userId="S::mhssin13@memphis.edu::50a26713-8066-4e73-a251-c762f8e6b9ea" providerId="AD" clId="Web-{A16AA60D-27BF-31D5-D25A-1156BE5534DF}" dt="2023-05-29T20:59:30.388" v="895"/>
          <ac:spMkLst>
            <pc:docMk/>
            <pc:sldMk cId="849846108" sldId="300"/>
            <ac:spMk id="3" creationId="{6E5D1E32-2C90-902F-8302-50EE99EA19C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13:38.829" v="1238" actId="20577"/>
          <ac:spMkLst>
            <pc:docMk/>
            <pc:sldMk cId="849846108" sldId="300"/>
            <ac:spMk id="6" creationId="{22DA55B0-76D8-75FF-26C8-96D5B47223B7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59:43.576" v="899"/>
          <ac:spMkLst>
            <pc:docMk/>
            <pc:sldMk cId="849846108" sldId="300"/>
            <ac:spMk id="7" creationId="{2B42B3F1-DE01-6971-308A-20490808C9B0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30T03:14:01.069" v="3401" actId="20577"/>
          <ac:spMkLst>
            <pc:docMk/>
            <pc:sldMk cId="849846108" sldId="300"/>
            <ac:spMk id="10" creationId="{6DB44460-273A-6F1B-6BA5-9B040114F36D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0:59:43.576" v="897"/>
          <ac:spMkLst>
            <pc:docMk/>
            <pc:sldMk cId="849846108" sldId="300"/>
            <ac:spMk id="11" creationId="{0F5ABC93-FECF-3B28-2D42-C42DC18B8CED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0:59:51.842" v="901"/>
          <ac:spMkLst>
            <pc:docMk/>
            <pc:sldMk cId="849846108" sldId="300"/>
            <ac:spMk id="12" creationId="{1E4D1D6F-F59B-D2A4-B99B-085EB3A51351}"/>
          </ac:spMkLst>
        </pc:spChg>
        <pc:picChg chg="del">
          <ac:chgData name="Md Muminul Hossain (mhssin13)" userId="S::mhssin13@memphis.edu::50a26713-8066-4e73-a251-c762f8e6b9ea" providerId="AD" clId="Web-{A16AA60D-27BF-31D5-D25A-1156BE5534DF}" dt="2023-05-29T20:59:24.998" v="894"/>
          <ac:picMkLst>
            <pc:docMk/>
            <pc:sldMk cId="849846108" sldId="300"/>
            <ac:picMk id="5" creationId="{2797299F-9BE2-EF3C-3FFC-4D56C8F7989E}"/>
          </ac:picMkLst>
        </pc:picChg>
        <pc:cxnChg chg="del">
          <ac:chgData name="Md Muminul Hossain (mhssin13)" userId="S::mhssin13@memphis.edu::50a26713-8066-4e73-a251-c762f8e6b9ea" providerId="AD" clId="Web-{A16AA60D-27BF-31D5-D25A-1156BE5534DF}" dt="2023-05-29T20:59:43.576" v="898"/>
          <ac:cxnSpMkLst>
            <pc:docMk/>
            <pc:sldMk cId="849846108" sldId="300"/>
            <ac:cxnSpMk id="9" creationId="{D6C1A4BE-9336-1D5F-860E-6446BD401B66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0:59:53.623" v="902"/>
          <ac:cxnSpMkLst>
            <pc:docMk/>
            <pc:sldMk cId="849846108" sldId="300"/>
            <ac:cxnSpMk id="13" creationId="{963ACD9E-216C-CFC2-8510-6FF7C5AEBF93}"/>
          </ac:cxnSpMkLst>
        </pc:cxnChg>
      </pc:sldChg>
      <pc:sldChg chg="modSp add replId">
        <pc:chgData name="Md Muminul Hossain (mhssin13)" userId="S::mhssin13@memphis.edu::50a26713-8066-4e73-a251-c762f8e6b9ea" providerId="AD" clId="Web-{A16AA60D-27BF-31D5-D25A-1156BE5534DF}" dt="2023-05-30T03:14:28.414" v="3405" actId="20577"/>
        <pc:sldMkLst>
          <pc:docMk/>
          <pc:sldMk cId="3589626204" sldId="301"/>
        </pc:sldMkLst>
        <pc:spChg chg="mod">
          <ac:chgData name="Md Muminul Hossain (mhssin13)" userId="S::mhssin13@memphis.edu::50a26713-8066-4e73-a251-c762f8e6b9ea" providerId="AD" clId="Web-{A16AA60D-27BF-31D5-D25A-1156BE5534DF}" dt="2023-05-29T21:14:06.283" v="1244" actId="20577"/>
          <ac:spMkLst>
            <pc:docMk/>
            <pc:sldMk cId="3589626204" sldId="301"/>
            <ac:spMk id="6" creationId="{22DA55B0-76D8-75FF-26C8-96D5B47223B7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4:28.414" v="3405" actId="20577"/>
          <ac:spMkLst>
            <pc:docMk/>
            <pc:sldMk cId="3589626204" sldId="301"/>
            <ac:spMk id="10" creationId="{6DB44460-273A-6F1B-6BA5-9B040114F36D}"/>
          </ac:spMkLst>
        </pc:spChg>
      </pc:sldChg>
      <pc:sldChg chg="modSp add replId">
        <pc:chgData name="Md Muminul Hossain (mhssin13)" userId="S::mhssin13@memphis.edu::50a26713-8066-4e73-a251-c762f8e6b9ea" providerId="AD" clId="Web-{A16AA60D-27BF-31D5-D25A-1156BE5534DF}" dt="2023-05-30T03:14:39.883" v="3409" actId="20577"/>
        <pc:sldMkLst>
          <pc:docMk/>
          <pc:sldMk cId="3515550118" sldId="302"/>
        </pc:sldMkLst>
        <pc:spChg chg="mod">
          <ac:chgData name="Md Muminul Hossain (mhssin13)" userId="S::mhssin13@memphis.edu::50a26713-8066-4e73-a251-c762f8e6b9ea" providerId="AD" clId="Web-{A16AA60D-27BF-31D5-D25A-1156BE5534DF}" dt="2023-05-29T21:14:44.831" v="1261" actId="20577"/>
          <ac:spMkLst>
            <pc:docMk/>
            <pc:sldMk cId="3515550118" sldId="302"/>
            <ac:spMk id="6" creationId="{22DA55B0-76D8-75FF-26C8-96D5B47223B7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4:39.883" v="3409" actId="20577"/>
          <ac:spMkLst>
            <pc:docMk/>
            <pc:sldMk cId="3515550118" sldId="302"/>
            <ac:spMk id="10" creationId="{6DB44460-273A-6F1B-6BA5-9B040114F36D}"/>
          </ac:spMkLst>
        </pc:sp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30T03:15:01.275" v="3414" actId="14100"/>
        <pc:sldMkLst>
          <pc:docMk/>
          <pc:sldMk cId="3804986899" sldId="303"/>
        </pc:sldMkLst>
        <pc:spChg chg="add del mod">
          <ac:chgData name="Md Muminul Hossain (mhssin13)" userId="S::mhssin13@memphis.edu::50a26713-8066-4e73-a251-c762f8e6b9ea" providerId="AD" clId="Web-{A16AA60D-27BF-31D5-D25A-1156BE5534DF}" dt="2023-05-29T21:42:01.666" v="1734"/>
          <ac:spMkLst>
            <pc:docMk/>
            <pc:sldMk cId="3804986899" sldId="303"/>
            <ac:spMk id="4" creationId="{9D2C7F4F-05BD-7BED-56CA-C66D3F0D3991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1:15:05.675" v="1265" actId="20577"/>
          <ac:spMkLst>
            <pc:docMk/>
            <pc:sldMk cId="3804986899" sldId="303"/>
            <ac:spMk id="6" creationId="{22DA55B0-76D8-75FF-26C8-96D5B47223B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44:11.372" v="1823" actId="20577"/>
          <ac:spMkLst>
            <pc:docMk/>
            <pc:sldMk cId="3804986899" sldId="303"/>
            <ac:spMk id="8" creationId="{F8A01E18-1798-9131-1DE3-54B274661123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01:36.240" v="2106" actId="1076"/>
          <ac:spMkLst>
            <pc:docMk/>
            <pc:sldMk cId="3804986899" sldId="303"/>
            <ac:spMk id="9" creationId="{2FB606A6-4A71-923A-F29B-8460D2F08893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4:54.524" v="3413" actId="20577"/>
          <ac:spMkLst>
            <pc:docMk/>
            <pc:sldMk cId="3804986899" sldId="303"/>
            <ac:spMk id="10" creationId="{6DB44460-273A-6F1B-6BA5-9B040114F36D}"/>
          </ac:spMkLst>
        </pc:spChg>
        <pc:cxnChg chg="add mod">
          <ac:chgData name="Md Muminul Hossain (mhssin13)" userId="S::mhssin13@memphis.edu::50a26713-8066-4e73-a251-c762f8e6b9ea" providerId="AD" clId="Web-{A16AA60D-27BF-31D5-D25A-1156BE5534DF}" dt="2023-05-30T03:15:01.275" v="3414" actId="14100"/>
          <ac:cxnSpMkLst>
            <pc:docMk/>
            <pc:sldMk cId="3804986899" sldId="303"/>
            <ac:cxnSpMk id="7" creationId="{FFEF73F7-D2CB-066A-3DAE-015CEAD7E34F}"/>
          </ac:cxnSpMkLst>
        </pc:cxn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1:58:36.330" v="2082"/>
        <pc:sldMkLst>
          <pc:docMk/>
          <pc:sldMk cId="575191980" sldId="304"/>
        </pc:sldMkLst>
        <pc:spChg chg="mod">
          <ac:chgData name="Md Muminul Hossain (mhssin13)" userId="S::mhssin13@memphis.edu::50a26713-8066-4e73-a251-c762f8e6b9ea" providerId="AD" clId="Web-{A16AA60D-27BF-31D5-D25A-1156BE5534DF}" dt="2023-05-29T21:57:42.501" v="2075" actId="20577"/>
          <ac:spMkLst>
            <pc:docMk/>
            <pc:sldMk cId="575191980" sldId="304"/>
            <ac:spMk id="3" creationId="{7CC357A8-55D9-9474-E4EF-2A2B935B3CB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30:54.760" v="1467" actId="1076"/>
          <ac:spMkLst>
            <pc:docMk/>
            <pc:sldMk cId="575191980" sldId="304"/>
            <ac:spMk id="5" creationId="{2BEC65A6-D6EC-54FE-D770-49FB63A76C72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1:28:59.960" v="1444"/>
          <ac:spMkLst>
            <pc:docMk/>
            <pc:sldMk cId="575191980" sldId="304"/>
            <ac:spMk id="8" creationId="{EB61189E-284C-21BF-2016-5F96F881D820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1:58:27.220" v="2079"/>
          <ac:spMkLst>
            <pc:docMk/>
            <pc:sldMk cId="575191980" sldId="304"/>
            <ac:spMk id="9" creationId="{80EF1AC5-2EF4-D60C-0804-475BE85947C7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1:58:28.596" v="2080"/>
          <ac:spMkLst>
            <pc:docMk/>
            <pc:sldMk cId="575191980" sldId="304"/>
            <ac:spMk id="10" creationId="{75D65395-0110-7850-F30F-20D68DD6F87B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1:58:34.736" v="2081"/>
          <ac:spMkLst>
            <pc:docMk/>
            <pc:sldMk cId="575191980" sldId="304"/>
            <ac:spMk id="11" creationId="{F55E1972-6D79-BBD4-3FC1-BC7F9C0274BE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1:58:36.330" v="2082"/>
          <ac:spMkLst>
            <pc:docMk/>
            <pc:sldMk cId="575191980" sldId="304"/>
            <ac:spMk id="12" creationId="{1F0C9970-6914-BD86-6AE3-ECE49B4CE63F}"/>
          </ac:spMkLst>
        </pc:spChg>
        <pc:cxnChg chg="add del">
          <ac:chgData name="Md Muminul Hossain (mhssin13)" userId="S::mhssin13@memphis.edu::50a26713-8066-4e73-a251-c762f8e6b9ea" providerId="AD" clId="Web-{A16AA60D-27BF-31D5-D25A-1156BE5534DF}" dt="2023-05-29T21:29:02.601" v="1445"/>
          <ac:cxnSpMkLst>
            <pc:docMk/>
            <pc:sldMk cId="575191980" sldId="304"/>
            <ac:cxnSpMk id="6" creationId="{30F8C4C3-27AA-0459-AAD0-07DBFB463F7B}"/>
          </ac:cxnSpMkLst>
        </pc:cxnChg>
        <pc:cxnChg chg="add del mod">
          <ac:chgData name="Md Muminul Hossain (mhssin13)" userId="S::mhssin13@memphis.edu::50a26713-8066-4e73-a251-c762f8e6b9ea" providerId="AD" clId="Web-{A16AA60D-27BF-31D5-D25A-1156BE5534DF}" dt="2023-05-29T21:28:56.554" v="1443"/>
          <ac:cxnSpMkLst>
            <pc:docMk/>
            <pc:sldMk cId="575191980" sldId="304"/>
            <ac:cxnSpMk id="7" creationId="{187EBD35-306F-F3B7-AF44-EE8636375048}"/>
          </ac:cxnSpMkLst>
        </pc:cxnChg>
      </pc:sldChg>
      <pc:sldChg chg="addSp modSp add replId">
        <pc:chgData name="Md Muminul Hossain (mhssin13)" userId="S::mhssin13@memphis.edu::50a26713-8066-4e73-a251-c762f8e6b9ea" providerId="AD" clId="Web-{A16AA60D-27BF-31D5-D25A-1156BE5534DF}" dt="2023-05-29T21:58:04.204" v="2078" actId="1076"/>
        <pc:sldMkLst>
          <pc:docMk/>
          <pc:sldMk cId="1473794020" sldId="305"/>
        </pc:sldMkLst>
        <pc:spChg chg="mod">
          <ac:chgData name="Md Muminul Hossain (mhssin13)" userId="S::mhssin13@memphis.edu::50a26713-8066-4e73-a251-c762f8e6b9ea" providerId="AD" clId="Web-{A16AA60D-27BF-31D5-D25A-1156BE5534DF}" dt="2023-05-29T21:37:04.988" v="1645" actId="20577"/>
          <ac:spMkLst>
            <pc:docMk/>
            <pc:sldMk cId="1473794020" sldId="305"/>
            <ac:spMk id="3" creationId="{7CC357A8-55D9-9474-E4EF-2A2B935B3CB7}"/>
          </ac:spMkLst>
        </pc:spChg>
        <pc:spChg chg="add">
          <ac:chgData name="Md Muminul Hossain (mhssin13)" userId="S::mhssin13@memphis.edu::50a26713-8066-4e73-a251-c762f8e6b9ea" providerId="AD" clId="Web-{A16AA60D-27BF-31D5-D25A-1156BE5534DF}" dt="2023-05-29T21:57:57.798" v="2076"/>
          <ac:spMkLst>
            <pc:docMk/>
            <pc:sldMk cId="1473794020" sldId="305"/>
            <ac:spMk id="6" creationId="{5A8CAA26-28A0-6157-B27F-40CC7B594621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58:04.204" v="2078" actId="1076"/>
          <ac:spMkLst>
            <pc:docMk/>
            <pc:sldMk cId="1473794020" sldId="305"/>
            <ac:spMk id="8" creationId="{1646073C-62A2-C367-888A-A6AAD7CAA22C}"/>
          </ac:spMkLst>
        </pc:spChg>
      </pc:sldChg>
      <pc:sldChg chg="addSp modSp add replId">
        <pc:chgData name="Md Muminul Hossain (mhssin13)" userId="S::mhssin13@memphis.edu::50a26713-8066-4e73-a251-c762f8e6b9ea" providerId="AD" clId="Web-{A16AA60D-27BF-31D5-D25A-1156BE5534DF}" dt="2023-05-30T03:15:29.401" v="3422" actId="20577"/>
        <pc:sldMkLst>
          <pc:docMk/>
          <pc:sldMk cId="870611198" sldId="306"/>
        </pc:sldMkLst>
        <pc:spChg chg="add mod">
          <ac:chgData name="Md Muminul Hossain (mhssin13)" userId="S::mhssin13@memphis.edu::50a26713-8066-4e73-a251-c762f8e6b9ea" providerId="AD" clId="Web-{A16AA60D-27BF-31D5-D25A-1156BE5534DF}" dt="2023-05-29T21:49:02.957" v="1975" actId="1076"/>
          <ac:spMkLst>
            <pc:docMk/>
            <pc:sldMk cId="870611198" sldId="306"/>
            <ac:spMk id="4" creationId="{804D1FCD-707A-92C9-B9DD-26C41EE1E02E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1:39:23.506" v="1695" actId="20577"/>
          <ac:spMkLst>
            <pc:docMk/>
            <pc:sldMk cId="870611198" sldId="306"/>
            <ac:spMk id="6" creationId="{22DA55B0-76D8-75FF-26C8-96D5B47223B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1:50:12.880" v="1989" actId="1076"/>
          <ac:spMkLst>
            <pc:docMk/>
            <pc:sldMk cId="870611198" sldId="306"/>
            <ac:spMk id="7" creationId="{3976C92C-A550-C013-D27E-40F6FC05AF7B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5:29.401" v="3422" actId="20577"/>
          <ac:spMkLst>
            <pc:docMk/>
            <pc:sldMk cId="870611198" sldId="306"/>
            <ac:spMk id="10" creationId="{6DB44460-273A-6F1B-6BA5-9B040114F36D}"/>
          </ac:spMkLst>
        </pc:spChg>
      </pc:sldChg>
      <pc:sldChg chg="modSp add del replId">
        <pc:chgData name="Md Muminul Hossain (mhssin13)" userId="S::mhssin13@memphis.edu::50a26713-8066-4e73-a251-c762f8e6b9ea" providerId="AD" clId="Web-{A16AA60D-27BF-31D5-D25A-1156BE5534DF}" dt="2023-05-30T03:27:53.027" v="3545"/>
        <pc:sldMkLst>
          <pc:docMk/>
          <pc:sldMk cId="4154912330" sldId="307"/>
        </pc:sldMkLst>
        <pc:spChg chg="mod">
          <ac:chgData name="Md Muminul Hossain (mhssin13)" userId="S::mhssin13@memphis.edu::50a26713-8066-4e73-a251-c762f8e6b9ea" providerId="AD" clId="Web-{A16AA60D-27BF-31D5-D25A-1156BE5534DF}" dt="2023-05-29T22:08:00.312" v="2211" actId="20577"/>
          <ac:spMkLst>
            <pc:docMk/>
            <pc:sldMk cId="4154912330" sldId="307"/>
            <ac:spMk id="6" creationId="{22DA55B0-76D8-75FF-26C8-96D5B47223B7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09:39.877" v="2283" actId="20577"/>
          <ac:spMkLst>
            <pc:docMk/>
            <pc:sldMk cId="4154912330" sldId="307"/>
            <ac:spMk id="10" creationId="{6DB44460-273A-6F1B-6BA5-9B040114F36D}"/>
          </ac:spMkLst>
        </pc:sp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30T03:15:17.588" v="3418" actId="20577"/>
        <pc:sldMkLst>
          <pc:docMk/>
          <pc:sldMk cId="4243147661" sldId="308"/>
        </pc:sldMkLst>
        <pc:spChg chg="add del mod">
          <ac:chgData name="Md Muminul Hossain (mhssin13)" userId="S::mhssin13@memphis.edu::50a26713-8066-4e73-a251-c762f8e6b9ea" providerId="AD" clId="Web-{A16AA60D-27BF-31D5-D25A-1156BE5534DF}" dt="2023-05-29T22:01:24.740" v="2104"/>
          <ac:spMkLst>
            <pc:docMk/>
            <pc:sldMk cId="4243147661" sldId="308"/>
            <ac:spMk id="3" creationId="{E8F6FBF8-39C6-EDD3-21ED-885FC74B3398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5:17.588" v="3418" actId="20577"/>
          <ac:spMkLst>
            <pc:docMk/>
            <pc:sldMk cId="4243147661" sldId="308"/>
            <ac:spMk id="10" creationId="{6DB44460-273A-6F1B-6BA5-9B040114F36D}"/>
          </ac:spMkLst>
        </pc:spChg>
      </pc:sldChg>
      <pc:sldChg chg="addSp modSp add replId">
        <pc:chgData name="Md Muminul Hossain (mhssin13)" userId="S::mhssin13@memphis.edu::50a26713-8066-4e73-a251-c762f8e6b9ea" providerId="AD" clId="Web-{A16AA60D-27BF-31D5-D25A-1156BE5534DF}" dt="2023-05-30T03:11:00.713" v="3380" actId="20577"/>
        <pc:sldMkLst>
          <pc:docMk/>
          <pc:sldMk cId="3925320246" sldId="309"/>
        </pc:sldMkLst>
        <pc:spChg chg="mod">
          <ac:chgData name="Md Muminul Hossain (mhssin13)" userId="S::mhssin13@memphis.edu::50a26713-8066-4e73-a251-c762f8e6b9ea" providerId="AD" clId="Web-{A16AA60D-27BF-31D5-D25A-1156BE5534DF}" dt="2023-05-29T22:15:39.401" v="2313" actId="1076"/>
          <ac:spMkLst>
            <pc:docMk/>
            <pc:sldMk cId="3925320246" sldId="309"/>
            <ac:spMk id="2" creationId="{A7EE4DEE-AB88-5347-71D8-4BA7517AFF9D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17:03.996" v="2337" actId="20577"/>
          <ac:spMkLst>
            <pc:docMk/>
            <pc:sldMk cId="3925320246" sldId="309"/>
            <ac:spMk id="3" creationId="{6E5D1E32-2C90-902F-8302-50EE99EA19C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17:52.466" v="2339" actId="20577"/>
          <ac:spMkLst>
            <pc:docMk/>
            <pc:sldMk cId="3925320246" sldId="309"/>
            <ac:spMk id="6" creationId="{ECAB8217-CC19-E352-DA54-EA11DD93774B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30T03:11:00.713" v="3380" actId="20577"/>
          <ac:spMkLst>
            <pc:docMk/>
            <pc:sldMk cId="3925320246" sldId="309"/>
            <ac:spMk id="8" creationId="{259DC989-791F-2053-F744-827FCBB13D28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15:28.447" v="2310" actId="1076"/>
          <ac:spMkLst>
            <pc:docMk/>
            <pc:sldMk cId="3925320246" sldId="309"/>
            <ac:spMk id="10" creationId="{AAFE7485-1145-1EAB-BC37-157AE9B42996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3:10:10.821" v="3357" actId="1076"/>
          <ac:spMkLst>
            <pc:docMk/>
            <pc:sldMk cId="3925320246" sldId="309"/>
            <ac:spMk id="11" creationId="{0F5ABC93-FECF-3B28-2D42-C42DC18B8CED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30T03:09:27.256" v="3350" actId="1076"/>
          <ac:spMkLst>
            <pc:docMk/>
            <pc:sldMk cId="3925320246" sldId="309"/>
            <ac:spMk id="15" creationId="{3438F939-EE73-E761-7354-369D6CA4E8A6}"/>
          </ac:spMkLst>
        </pc:spChg>
        <pc:picChg chg="mod">
          <ac:chgData name="Md Muminul Hossain (mhssin13)" userId="S::mhssin13@memphis.edu::50a26713-8066-4e73-a251-c762f8e6b9ea" providerId="AD" clId="Web-{A16AA60D-27BF-31D5-D25A-1156BE5534DF}" dt="2023-05-30T03:09:23.444" v="3349" actId="1076"/>
          <ac:picMkLst>
            <pc:docMk/>
            <pc:sldMk cId="3925320246" sldId="309"/>
            <ac:picMk id="5" creationId="{2797299F-9BE2-EF3C-3FFC-4D56C8F7989E}"/>
          </ac:picMkLst>
        </pc:pic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2:24:49.523" v="2515" actId="1076"/>
        <pc:sldMkLst>
          <pc:docMk/>
          <pc:sldMk cId="4116749918" sldId="310"/>
        </pc:sldMkLst>
        <pc:spChg chg="mod">
          <ac:chgData name="Md Muminul Hossain (mhssin13)" userId="S::mhssin13@memphis.edu::50a26713-8066-4e73-a251-c762f8e6b9ea" providerId="AD" clId="Web-{A16AA60D-27BF-31D5-D25A-1156BE5534DF}" dt="2023-05-29T22:20:05.954" v="2357" actId="1076"/>
          <ac:spMkLst>
            <pc:docMk/>
            <pc:sldMk cId="4116749918" sldId="310"/>
            <ac:spMk id="2" creationId="{A7EE4DEE-AB88-5347-71D8-4BA7517AFF9D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19:26.768" v="2341"/>
          <ac:spMkLst>
            <pc:docMk/>
            <pc:sldMk cId="4116749918" sldId="310"/>
            <ac:spMk id="3" creationId="{6E5D1E32-2C90-902F-8302-50EE99EA19C9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2:24:17.116" v="2497"/>
          <ac:spMkLst>
            <pc:docMk/>
            <pc:sldMk cId="4116749918" sldId="310"/>
            <ac:spMk id="6" creationId="{ECAB8217-CC19-E352-DA54-EA11DD93774B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22:10.066" v="2414"/>
          <ac:spMkLst>
            <pc:docMk/>
            <pc:sldMk cId="4116749918" sldId="310"/>
            <ac:spMk id="7" creationId="{2B42B3F1-DE01-6971-308A-20490808C9B0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29T22:19:45.063" v="2343"/>
          <ac:spMkLst>
            <pc:docMk/>
            <pc:sldMk cId="4116749918" sldId="310"/>
            <ac:spMk id="8" creationId="{A6FA1A90-F952-F7D0-6210-4D8BEA8A62B6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2:24:19.022" v="2498"/>
          <ac:spMkLst>
            <pc:docMk/>
            <pc:sldMk cId="4116749918" sldId="310"/>
            <ac:spMk id="10" creationId="{AAFE7485-1145-1EAB-BC37-157AE9B42996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24:49.523" v="2515" actId="1076"/>
          <ac:spMkLst>
            <pc:docMk/>
            <pc:sldMk cId="4116749918" sldId="310"/>
            <ac:spMk id="11" creationId="{0F5ABC93-FECF-3B28-2D42-C42DC18B8CED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22:52.239" v="2432" actId="1076"/>
          <ac:spMkLst>
            <pc:docMk/>
            <pc:sldMk cId="4116749918" sldId="310"/>
            <ac:spMk id="12" creationId="{1E4D1D6F-F59B-D2A4-B99B-085EB3A51351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22:02.378" v="2410"/>
          <ac:spMkLst>
            <pc:docMk/>
            <pc:sldMk cId="4116749918" sldId="310"/>
            <ac:spMk id="15" creationId="{3438F939-EE73-E761-7354-369D6CA4E8A6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21:42.362" v="2407" actId="20577"/>
          <ac:spMkLst>
            <pc:docMk/>
            <pc:sldMk cId="4116749918" sldId="310"/>
            <ac:spMk id="17" creationId="{E7D3F335-68C3-05B4-39F7-58365F11CC6D}"/>
          </ac:spMkLst>
        </pc:spChg>
        <pc:spChg chg="add del">
          <ac:chgData name="Md Muminul Hossain (mhssin13)" userId="S::mhssin13@memphis.edu::50a26713-8066-4e73-a251-c762f8e6b9ea" providerId="AD" clId="Web-{A16AA60D-27BF-31D5-D25A-1156BE5534DF}" dt="2023-05-29T22:24:20.663" v="2499"/>
          <ac:spMkLst>
            <pc:docMk/>
            <pc:sldMk cId="4116749918" sldId="310"/>
            <ac:spMk id="18" creationId="{DFC584C9-0FAB-509A-3992-B5705ABC353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22:56.067" v="2433" actId="1076"/>
          <ac:spMkLst>
            <pc:docMk/>
            <pc:sldMk cId="4116749918" sldId="310"/>
            <ac:spMk id="20" creationId="{A2D1FB7A-56B1-2667-7A63-8504D7C39EC9}"/>
          </ac:spMkLst>
        </pc:spChg>
        <pc:picChg chg="del">
          <ac:chgData name="Md Muminul Hossain (mhssin13)" userId="S::mhssin13@memphis.edu::50a26713-8066-4e73-a251-c762f8e6b9ea" providerId="AD" clId="Web-{A16AA60D-27BF-31D5-D25A-1156BE5534DF}" dt="2023-05-29T22:19:35.500" v="2342"/>
          <ac:picMkLst>
            <pc:docMk/>
            <pc:sldMk cId="4116749918" sldId="310"/>
            <ac:picMk id="5" creationId="{2797299F-9BE2-EF3C-3FFC-4D56C8F7989E}"/>
          </ac:picMkLst>
        </pc:picChg>
        <pc:picChg chg="add mod ord">
          <ac:chgData name="Md Muminul Hossain (mhssin13)" userId="S::mhssin13@memphis.edu::50a26713-8066-4e73-a251-c762f8e6b9ea" providerId="AD" clId="Web-{A16AA60D-27BF-31D5-D25A-1156BE5534DF}" dt="2023-05-29T22:22:15.957" v="2416" actId="1076"/>
          <ac:picMkLst>
            <pc:docMk/>
            <pc:sldMk cId="4116749918" sldId="310"/>
            <ac:picMk id="14" creationId="{054D7EB4-71B8-D708-2259-B01D73FD5D1A}"/>
          </ac:picMkLst>
        </pc:picChg>
        <pc:cxnChg chg="del mod">
          <ac:chgData name="Md Muminul Hossain (mhssin13)" userId="S::mhssin13@memphis.edu::50a26713-8066-4e73-a251-c762f8e6b9ea" providerId="AD" clId="Web-{A16AA60D-27BF-31D5-D25A-1156BE5534DF}" dt="2023-05-29T22:23:00.536" v="2435"/>
          <ac:cxnSpMkLst>
            <pc:docMk/>
            <pc:sldMk cId="4116749918" sldId="310"/>
            <ac:cxnSpMk id="9" creationId="{D6C1A4BE-9336-1D5F-860E-6446BD401B66}"/>
          </ac:cxnSpMkLst>
        </pc:cxnChg>
        <pc:cxnChg chg="del">
          <ac:chgData name="Md Muminul Hossain (mhssin13)" userId="S::mhssin13@memphis.edu::50a26713-8066-4e73-a251-c762f8e6b9ea" providerId="AD" clId="Web-{A16AA60D-27BF-31D5-D25A-1156BE5534DF}" dt="2023-05-29T22:22:05.957" v="2412"/>
          <ac:cxnSpMkLst>
            <pc:docMk/>
            <pc:sldMk cId="4116749918" sldId="310"/>
            <ac:cxnSpMk id="13" creationId="{963ACD9E-216C-CFC2-8510-6FF7C5AEBF93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2:22:31.848" v="2418" actId="1076"/>
          <ac:cxnSpMkLst>
            <pc:docMk/>
            <pc:sldMk cId="4116749918" sldId="310"/>
            <ac:cxnSpMk id="19" creationId="{E26D0347-B694-CBDF-F98E-65A41853EF17}"/>
          </ac:cxnSpMkLst>
        </pc:cxnChg>
        <pc:cxnChg chg="add mod">
          <ac:chgData name="Md Muminul Hossain (mhssin13)" userId="S::mhssin13@memphis.edu::50a26713-8066-4e73-a251-c762f8e6b9ea" providerId="AD" clId="Web-{A16AA60D-27BF-31D5-D25A-1156BE5534DF}" dt="2023-05-29T22:23:09.849" v="2438" actId="14100"/>
          <ac:cxnSpMkLst>
            <pc:docMk/>
            <pc:sldMk cId="4116749918" sldId="310"/>
            <ac:cxnSpMk id="21" creationId="{F497CEE7-49B5-D4A6-A6F5-7E6131C3293A}"/>
          </ac:cxnSpMkLst>
        </pc:cxnChg>
      </pc:sldChg>
      <pc:sldChg chg="add del replId">
        <pc:chgData name="Md Muminul Hossain (mhssin13)" userId="S::mhssin13@memphis.edu::50a26713-8066-4e73-a251-c762f8e6b9ea" providerId="AD" clId="Web-{A16AA60D-27BF-31D5-D25A-1156BE5534DF}" dt="2023-05-29T22:20:17.188" v="2359"/>
        <pc:sldMkLst>
          <pc:docMk/>
          <pc:sldMk cId="1757372328" sldId="311"/>
        </pc:sldMkLst>
      </pc:sldChg>
      <pc:sldChg chg="add del replId">
        <pc:chgData name="Md Muminul Hossain (mhssin13)" userId="S::mhssin13@memphis.edu::50a26713-8066-4e73-a251-c762f8e6b9ea" providerId="AD" clId="Web-{A16AA60D-27BF-31D5-D25A-1156BE5534DF}" dt="2023-05-29T22:20:43.595" v="2361"/>
        <pc:sldMkLst>
          <pc:docMk/>
          <pc:sldMk cId="2974967947" sldId="311"/>
        </pc:sldMkLst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3:57:35.310" v="2972" actId="20577"/>
        <pc:sldMkLst>
          <pc:docMk/>
          <pc:sldMk cId="3255088815" sldId="311"/>
        </pc:sldMkLst>
        <pc:spChg chg="add mod">
          <ac:chgData name="Md Muminul Hossain (mhssin13)" userId="S::mhssin13@memphis.edu::50a26713-8066-4e73-a251-c762f8e6b9ea" providerId="AD" clId="Web-{A16AA60D-27BF-31D5-D25A-1156BE5534DF}" dt="2023-05-29T22:33:54.582" v="2541" actId="14100"/>
          <ac:spMkLst>
            <pc:docMk/>
            <pc:sldMk cId="3255088815" sldId="311"/>
            <ac:spMk id="4" creationId="{7F1A09AD-FCC1-BE99-B6A8-4826EA77046F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3:57:35.310" v="2972" actId="20577"/>
          <ac:spMkLst>
            <pc:docMk/>
            <pc:sldMk cId="3255088815" sldId="311"/>
            <ac:spMk id="6" creationId="{9BD20999-4DA1-4022-2DE1-7C766093AF4D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33:39.988" v="2537" actId="1076"/>
          <ac:spMkLst>
            <pc:docMk/>
            <pc:sldMk cId="3255088815" sldId="311"/>
            <ac:spMk id="8" creationId="{22EBB359-CD42-5B7A-A552-E889460686D9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32:26.908" v="2524" actId="20577"/>
          <ac:spMkLst>
            <pc:docMk/>
            <pc:sldMk cId="3255088815" sldId="311"/>
            <ac:spMk id="201" creationId="{00000000-0000-0000-0000-000000000000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32:31.205" v="2525"/>
          <ac:spMkLst>
            <pc:docMk/>
            <pc:sldMk cId="3255088815" sldId="311"/>
            <ac:spMk id="202" creationId="{00000000-0000-0000-0000-000000000000}"/>
          </ac:spMkLst>
        </pc:spChg>
        <pc:picChg chg="add mod">
          <ac:chgData name="Md Muminul Hossain (mhssin13)" userId="S::mhssin13@memphis.edu::50a26713-8066-4e73-a251-c762f8e6b9ea" providerId="AD" clId="Web-{A16AA60D-27BF-31D5-D25A-1156BE5534DF}" dt="2023-05-29T22:33:47.301" v="2539" actId="1076"/>
          <ac:picMkLst>
            <pc:docMk/>
            <pc:sldMk cId="3255088815" sldId="311"/>
            <ac:picMk id="2" creationId="{8C9DE857-4E60-89AB-B687-155B62FBDA26}"/>
          </ac:picMkLst>
        </pc:picChg>
        <pc:picChg chg="del">
          <ac:chgData name="Md Muminul Hossain (mhssin13)" userId="S::mhssin13@memphis.edu::50a26713-8066-4e73-a251-c762f8e6b9ea" providerId="AD" clId="Web-{A16AA60D-27BF-31D5-D25A-1156BE5534DF}" dt="2023-05-29T22:32:11.471" v="2517"/>
          <ac:picMkLst>
            <pc:docMk/>
            <pc:sldMk cId="3255088815" sldId="311"/>
            <ac:picMk id="203" creationId="{00000000-0000-0000-0000-000000000000}"/>
          </ac:picMkLst>
        </pc:pic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2:43:06.470" v="2639" actId="14100"/>
        <pc:sldMkLst>
          <pc:docMk/>
          <pc:sldMk cId="2701327249" sldId="312"/>
        </pc:sldMkLst>
        <pc:spChg chg="add mod">
          <ac:chgData name="Md Muminul Hossain (mhssin13)" userId="S::mhssin13@memphis.edu::50a26713-8066-4e73-a251-c762f8e6b9ea" providerId="AD" clId="Web-{A16AA60D-27BF-31D5-D25A-1156BE5534DF}" dt="2023-05-29T22:41:28.374" v="2612" actId="1076"/>
          <ac:spMkLst>
            <pc:docMk/>
            <pc:sldMk cId="2701327249" sldId="312"/>
            <ac:spMk id="3" creationId="{E767F3CC-40AA-7E97-400B-0DAFB86A7CC6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39:37.512" v="2594" actId="20577"/>
          <ac:spMkLst>
            <pc:docMk/>
            <pc:sldMk cId="2701327249" sldId="312"/>
            <ac:spMk id="4" creationId="{413ADB53-23F7-ECEE-3D4D-178447FFDE99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3:06.470" v="2639" actId="14100"/>
          <ac:spMkLst>
            <pc:docMk/>
            <pc:sldMk cId="2701327249" sldId="312"/>
            <ac:spMk id="6" creationId="{182E3E3E-728A-57F7-8718-3B5384704C0B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2:41:21.561" v="2610"/>
          <ac:spMkLst>
            <pc:docMk/>
            <pc:sldMk cId="2701327249" sldId="312"/>
            <ac:spMk id="7" creationId="{849A04BB-9729-8C3B-5E40-73595EE41DB1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2:41:59.594" v="2618"/>
          <ac:spMkLst>
            <pc:docMk/>
            <pc:sldMk cId="2701327249" sldId="312"/>
            <ac:spMk id="8" creationId="{98D7FA9D-829B-6622-971F-53A5A70E85C6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2:41:33.640" v="2613"/>
          <ac:spMkLst>
            <pc:docMk/>
            <pc:sldMk cId="2701327249" sldId="312"/>
            <ac:spMk id="9" creationId="{DA8583C1-C403-BA33-BFDA-149E53F76874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2:59.532" v="2638" actId="20577"/>
          <ac:spMkLst>
            <pc:docMk/>
            <pc:sldMk cId="2701327249" sldId="312"/>
            <ac:spMk id="10" creationId="{D6F28B06-248C-B510-A928-0A8B08B93F00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2:25.344" v="2624" actId="1076"/>
          <ac:spMkLst>
            <pc:docMk/>
            <pc:sldMk cId="2701327249" sldId="312"/>
            <ac:spMk id="11" creationId="{E335E341-5D4E-481D-664D-48E8C207A5FF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2:18.406" v="2622" actId="1076"/>
          <ac:spMkLst>
            <pc:docMk/>
            <pc:sldMk cId="2701327249" sldId="312"/>
            <ac:spMk id="12" creationId="{36FDA247-350C-F447-4EA6-785643BCB598}"/>
          </ac:spMkLst>
        </pc:spChg>
        <pc:picChg chg="add mod">
          <ac:chgData name="Md Muminul Hossain (mhssin13)" userId="S::mhssin13@memphis.edu::50a26713-8066-4e73-a251-c762f8e6b9ea" providerId="AD" clId="Web-{A16AA60D-27BF-31D5-D25A-1156BE5534DF}" dt="2023-05-29T22:41:19.264" v="2609" actId="14100"/>
          <ac:picMkLst>
            <pc:docMk/>
            <pc:sldMk cId="2701327249" sldId="312"/>
            <ac:picMk id="2" creationId="{6E080C70-09F2-176E-6AFF-CE1BB1A0FBBE}"/>
          </ac:picMkLst>
        </pc:picChg>
        <pc:picChg chg="del">
          <ac:chgData name="Md Muminul Hossain (mhssin13)" userId="S::mhssin13@memphis.edu::50a26713-8066-4e73-a251-c762f8e6b9ea" providerId="AD" clId="Web-{A16AA60D-27BF-31D5-D25A-1156BE5534DF}" dt="2023-05-29T22:40:17.185" v="2601"/>
          <ac:picMkLst>
            <pc:docMk/>
            <pc:sldMk cId="2701327249" sldId="312"/>
            <ac:picMk id="5" creationId="{CB777C53-8DD6-BF3B-5524-8F995995F148}"/>
          </ac:picMkLst>
        </pc:pic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2:46:16.537" v="2666" actId="14100"/>
        <pc:sldMkLst>
          <pc:docMk/>
          <pc:sldMk cId="2219033187" sldId="313"/>
        </pc:sldMkLst>
        <pc:spChg chg="del">
          <ac:chgData name="Md Muminul Hossain (mhssin13)" userId="S::mhssin13@memphis.edu::50a26713-8066-4e73-a251-c762f8e6b9ea" providerId="AD" clId="Web-{A16AA60D-27BF-31D5-D25A-1156BE5534DF}" dt="2023-05-29T22:45:06.817" v="2651"/>
          <ac:spMkLst>
            <pc:docMk/>
            <pc:sldMk cId="2219033187" sldId="313"/>
            <ac:spMk id="3" creationId="{E767F3CC-40AA-7E97-400B-0DAFB86A7CC6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4:21.831" v="2642" actId="20577"/>
          <ac:spMkLst>
            <pc:docMk/>
            <pc:sldMk cId="2219033187" sldId="313"/>
            <ac:spMk id="4" creationId="{413ADB53-23F7-ECEE-3D4D-178447FFDE99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45:06.817" v="2650"/>
          <ac:spMkLst>
            <pc:docMk/>
            <pc:sldMk cId="2219033187" sldId="313"/>
            <ac:spMk id="6" creationId="{182E3E3E-728A-57F7-8718-3B5384704C0B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6:07.224" v="2664" actId="1076"/>
          <ac:spMkLst>
            <pc:docMk/>
            <pc:sldMk cId="2219033187" sldId="313"/>
            <ac:spMk id="7" creationId="{364CE3CA-A744-F41A-71B1-0A456FF16F4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6:07.240" v="2665" actId="1076"/>
          <ac:spMkLst>
            <pc:docMk/>
            <pc:sldMk cId="2219033187" sldId="313"/>
            <ac:spMk id="8" creationId="{32EA1EC3-160F-D75A-13F4-B55F591AF5B7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6:16.537" v="2666" actId="14100"/>
          <ac:spMkLst>
            <pc:docMk/>
            <pc:sldMk cId="2219033187" sldId="313"/>
            <ac:spMk id="9" creationId="{48F56729-B45B-17CA-D1FD-24A08BA6B3F3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4:29.144" v="2645" actId="20577"/>
          <ac:spMkLst>
            <pc:docMk/>
            <pc:sldMk cId="2219033187" sldId="313"/>
            <ac:spMk id="10" creationId="{D6F28B06-248C-B510-A928-0A8B08B93F00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4:50.004" v="2647" actId="20577"/>
          <ac:spMkLst>
            <pc:docMk/>
            <pc:sldMk cId="2219033187" sldId="313"/>
            <ac:spMk id="11" creationId="{E335E341-5D4E-481D-664D-48E8C207A5FF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45:06.817" v="2649"/>
          <ac:spMkLst>
            <pc:docMk/>
            <pc:sldMk cId="2219033187" sldId="313"/>
            <ac:spMk id="12" creationId="{36FDA247-350C-F447-4EA6-785643BCB598}"/>
          </ac:spMkLst>
        </pc:spChg>
        <pc:picChg chg="del">
          <ac:chgData name="Md Muminul Hossain (mhssin13)" userId="S::mhssin13@memphis.edu::50a26713-8066-4e73-a251-c762f8e6b9ea" providerId="AD" clId="Web-{A16AA60D-27BF-31D5-D25A-1156BE5534DF}" dt="2023-05-29T22:44:52.394" v="2648"/>
          <ac:picMkLst>
            <pc:docMk/>
            <pc:sldMk cId="2219033187" sldId="313"/>
            <ac:picMk id="2" creationId="{6E080C70-09F2-176E-6AFF-CE1BB1A0FBBE}"/>
          </ac:picMkLst>
        </pc:picChg>
        <pc:picChg chg="add mod">
          <ac:chgData name="Md Muminul Hossain (mhssin13)" userId="S::mhssin13@memphis.edu::50a26713-8066-4e73-a251-c762f8e6b9ea" providerId="AD" clId="Web-{A16AA60D-27BF-31D5-D25A-1156BE5534DF}" dt="2023-05-29T22:45:54.396" v="2663" actId="14100"/>
          <ac:picMkLst>
            <pc:docMk/>
            <pc:sldMk cId="2219033187" sldId="313"/>
            <ac:picMk id="5" creationId="{1A2E1639-CE08-A1CF-0D2A-34343B0A6271}"/>
          </ac:picMkLst>
        </pc:pic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29T22:49:32.041" v="2724" actId="14100"/>
        <pc:sldMkLst>
          <pc:docMk/>
          <pc:sldMk cId="1385620854" sldId="314"/>
        </pc:sldMkLst>
        <pc:spChg chg="add mod">
          <ac:chgData name="Md Muminul Hossain (mhssin13)" userId="S::mhssin13@memphis.edu::50a26713-8066-4e73-a251-c762f8e6b9ea" providerId="AD" clId="Web-{A16AA60D-27BF-31D5-D25A-1156BE5534DF}" dt="2023-05-29T22:49:08.182" v="2721" actId="1076"/>
          <ac:spMkLst>
            <pc:docMk/>
            <pc:sldMk cId="1385620854" sldId="314"/>
            <ac:spMk id="3" creationId="{A23CF90E-7675-1440-619D-6AB7C9897A82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9:32.041" v="2724" actId="14100"/>
          <ac:spMkLst>
            <pc:docMk/>
            <pc:sldMk cId="1385620854" sldId="314"/>
            <ac:spMk id="6" creationId="{009A92F3-6759-65F3-2978-F0949B79E192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48:35.618" v="2712"/>
          <ac:spMkLst>
            <pc:docMk/>
            <pc:sldMk cId="1385620854" sldId="314"/>
            <ac:spMk id="7" creationId="{364CE3CA-A744-F41A-71B1-0A456FF16F47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48:35.618" v="2711"/>
          <ac:spMkLst>
            <pc:docMk/>
            <pc:sldMk cId="1385620854" sldId="314"/>
            <ac:spMk id="8" creationId="{32EA1EC3-160F-D75A-13F4-B55F591AF5B7}"/>
          </ac:spMkLst>
        </pc:spChg>
        <pc:spChg chg="del">
          <ac:chgData name="Md Muminul Hossain (mhssin13)" userId="S::mhssin13@memphis.edu::50a26713-8066-4e73-a251-c762f8e6b9ea" providerId="AD" clId="Web-{A16AA60D-27BF-31D5-D25A-1156BE5534DF}" dt="2023-05-29T22:48:35.618" v="2710"/>
          <ac:spMkLst>
            <pc:docMk/>
            <pc:sldMk cId="1385620854" sldId="314"/>
            <ac:spMk id="9" creationId="{48F56729-B45B-17CA-D1FD-24A08BA6B3F3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9:17.463" v="2722" actId="1076"/>
          <ac:spMkLst>
            <pc:docMk/>
            <pc:sldMk cId="1385620854" sldId="314"/>
            <ac:spMk id="10" creationId="{D6F28B06-248C-B510-A928-0A8B08B93F00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29T22:48:17.759" v="2705" actId="20577"/>
          <ac:spMkLst>
            <pc:docMk/>
            <pc:sldMk cId="1385620854" sldId="314"/>
            <ac:spMk id="11" creationId="{E335E341-5D4E-481D-664D-48E8C207A5FF}"/>
          </ac:spMkLst>
        </pc:spChg>
        <pc:spChg chg="add mod">
          <ac:chgData name="Md Muminul Hossain (mhssin13)" userId="S::mhssin13@memphis.edu::50a26713-8066-4e73-a251-c762f8e6b9ea" providerId="AD" clId="Web-{A16AA60D-27BF-31D5-D25A-1156BE5534DF}" dt="2023-05-29T22:49:00.088" v="2719" actId="14100"/>
          <ac:spMkLst>
            <pc:docMk/>
            <pc:sldMk cId="1385620854" sldId="314"/>
            <ac:spMk id="12" creationId="{264B1D35-12C8-3DB9-06AE-35F5BF206E22}"/>
          </ac:spMkLst>
        </pc:spChg>
        <pc:picChg chg="add mod">
          <ac:chgData name="Md Muminul Hossain (mhssin13)" userId="S::mhssin13@memphis.edu::50a26713-8066-4e73-a251-c762f8e6b9ea" providerId="AD" clId="Web-{A16AA60D-27BF-31D5-D25A-1156BE5534DF}" dt="2023-05-29T22:48:54.806" v="2718" actId="14100"/>
          <ac:picMkLst>
            <pc:docMk/>
            <pc:sldMk cId="1385620854" sldId="314"/>
            <ac:picMk id="2" creationId="{00A60CB2-0A64-DA3F-BBF4-C86483DDE82B}"/>
          </ac:picMkLst>
        </pc:picChg>
        <pc:picChg chg="del">
          <ac:chgData name="Md Muminul Hossain (mhssin13)" userId="S::mhssin13@memphis.edu::50a26713-8066-4e73-a251-c762f8e6b9ea" providerId="AD" clId="Web-{A16AA60D-27BF-31D5-D25A-1156BE5534DF}" dt="2023-05-29T22:47:13.804" v="2668"/>
          <ac:picMkLst>
            <pc:docMk/>
            <pc:sldMk cId="1385620854" sldId="314"/>
            <ac:picMk id="5" creationId="{1A2E1639-CE08-A1CF-0D2A-34343B0A6271}"/>
          </ac:picMkLst>
        </pc:picChg>
      </pc:sldChg>
      <pc:sldChg chg="addSp delSp modSp new">
        <pc:chgData name="Md Muminul Hossain (mhssin13)" userId="S::mhssin13@memphis.edu::50a26713-8066-4e73-a251-c762f8e6b9ea" providerId="AD" clId="Web-{A16AA60D-27BF-31D5-D25A-1156BE5534DF}" dt="2023-05-30T01:08:41.218" v="3346" actId="20577"/>
        <pc:sldMkLst>
          <pc:docMk/>
          <pc:sldMk cId="1381145463" sldId="315"/>
        </pc:sldMkLst>
        <pc:spChg chg="mod">
          <ac:chgData name="Md Muminul Hossain (mhssin13)" userId="S::mhssin13@memphis.edu::50a26713-8066-4e73-a251-c762f8e6b9ea" providerId="AD" clId="Web-{A16AA60D-27BF-31D5-D25A-1156BE5534DF}" dt="2023-05-29T23:45:24.668" v="2817" actId="20577"/>
          <ac:spMkLst>
            <pc:docMk/>
            <pc:sldMk cId="1381145463" sldId="315"/>
            <ac:spMk id="2" creationId="{F5A05089-C539-9F17-3E43-5894F32FB94D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1:08:41.218" v="3346" actId="20577"/>
          <ac:spMkLst>
            <pc:docMk/>
            <pc:sldMk cId="1381145463" sldId="315"/>
            <ac:spMk id="3" creationId="{D1765F9B-E108-4696-17EA-CE4DE0E829CE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30T00:27:15.479" v="3342"/>
          <ac:spMkLst>
            <pc:docMk/>
            <pc:sldMk cId="1381145463" sldId="315"/>
            <ac:spMk id="5" creationId="{B25B32CB-ECFA-F7D5-71C3-6509B484A69A}"/>
          </ac:spMkLst>
        </pc:spChg>
      </pc:sldChg>
      <pc:sldChg chg="delSp modSp add del ord replId">
        <pc:chgData name="Md Muminul Hossain (mhssin13)" userId="S::mhssin13@memphis.edu::50a26713-8066-4e73-a251-c762f8e6b9ea" providerId="AD" clId="Web-{A16AA60D-27BF-31D5-D25A-1156BE5534DF}" dt="2023-05-30T03:16:36.513" v="3425"/>
        <pc:sldMkLst>
          <pc:docMk/>
          <pc:sldMk cId="3417714986" sldId="316"/>
        </pc:sldMkLst>
        <pc:spChg chg="mod">
          <ac:chgData name="Md Muminul Hossain (mhssin13)" userId="S::mhssin13@memphis.edu::50a26713-8066-4e73-a251-c762f8e6b9ea" providerId="AD" clId="Web-{A16AA60D-27BF-31D5-D25A-1156BE5534DF}" dt="2023-05-30T00:00:00.204" v="2973" actId="20577"/>
          <ac:spMkLst>
            <pc:docMk/>
            <pc:sldMk cId="3417714986" sldId="316"/>
            <ac:spMk id="2" creationId="{F5A05089-C539-9F17-3E43-5894F32FB94D}"/>
          </ac:spMkLst>
        </pc:spChg>
        <pc:spChg chg="mod">
          <ac:chgData name="Md Muminul Hossain (mhssin13)" userId="S::mhssin13@memphis.edu::50a26713-8066-4e73-a251-c762f8e6b9ea" providerId="AD" clId="Web-{A16AA60D-27BF-31D5-D25A-1156BE5534DF}" dt="2023-05-30T00:27:23.948" v="3344" actId="20577"/>
          <ac:spMkLst>
            <pc:docMk/>
            <pc:sldMk cId="3417714986" sldId="316"/>
            <ac:spMk id="3" creationId="{D1765F9B-E108-4696-17EA-CE4DE0E829CE}"/>
          </ac:spMkLst>
        </pc:spChg>
        <pc:spChg chg="del mod">
          <ac:chgData name="Md Muminul Hossain (mhssin13)" userId="S::mhssin13@memphis.edu::50a26713-8066-4e73-a251-c762f8e6b9ea" providerId="AD" clId="Web-{A16AA60D-27BF-31D5-D25A-1156BE5534DF}" dt="2023-05-29T23:54:26.681" v="2948"/>
          <ac:spMkLst>
            <pc:docMk/>
            <pc:sldMk cId="3417714986" sldId="316"/>
            <ac:spMk id="5" creationId="{B25B32CB-ECFA-F7D5-71C3-6509B484A69A}"/>
          </ac:spMkLst>
        </pc:spChg>
      </pc:sldChg>
      <pc:sldChg chg="modSp add del replId">
        <pc:chgData name="Md Muminul Hossain (mhssin13)" userId="S::mhssin13@memphis.edu::50a26713-8066-4e73-a251-c762f8e6b9ea" providerId="AD" clId="Web-{A16AA60D-27BF-31D5-D25A-1156BE5534DF}" dt="2023-05-30T03:27:48.418" v="3544"/>
        <pc:sldMkLst>
          <pc:docMk/>
          <pc:sldMk cId="1927221974" sldId="317"/>
        </pc:sldMkLst>
        <pc:spChg chg="mod">
          <ac:chgData name="Md Muminul Hossain (mhssin13)" userId="S::mhssin13@memphis.edu::50a26713-8066-4e73-a251-c762f8e6b9ea" providerId="AD" clId="Web-{A16AA60D-27BF-31D5-D25A-1156BE5534DF}" dt="2023-05-30T00:19:00.536" v="3299" actId="20577"/>
          <ac:spMkLst>
            <pc:docMk/>
            <pc:sldMk cId="1927221974" sldId="317"/>
            <ac:spMk id="3" creationId="{D1765F9B-E108-4696-17EA-CE4DE0E829CE}"/>
          </ac:spMkLst>
        </pc:spChg>
      </pc:sldChg>
      <pc:sldChg chg="addSp delSp modSp add replId">
        <pc:chgData name="Md Muminul Hossain (mhssin13)" userId="S::mhssin13@memphis.edu::50a26713-8066-4e73-a251-c762f8e6b9ea" providerId="AD" clId="Web-{A16AA60D-27BF-31D5-D25A-1156BE5534DF}" dt="2023-05-30T03:18:38.785" v="3459" actId="20577"/>
        <pc:sldMkLst>
          <pc:docMk/>
          <pc:sldMk cId="3485220473" sldId="318"/>
        </pc:sldMkLst>
        <pc:spChg chg="mod">
          <ac:chgData name="Md Muminul Hossain (mhssin13)" userId="S::mhssin13@memphis.edu::50a26713-8066-4e73-a251-c762f8e6b9ea" providerId="AD" clId="Web-{A16AA60D-27BF-31D5-D25A-1156BE5534DF}" dt="2023-05-30T03:16:44.154" v="3428" actId="20577"/>
          <ac:spMkLst>
            <pc:docMk/>
            <pc:sldMk cId="3485220473" sldId="318"/>
            <ac:spMk id="2" creationId="{A7EE4DEE-AB88-5347-71D8-4BA7517AFF9D}"/>
          </ac:spMkLst>
        </pc:spChg>
        <pc:spChg chg="add del mod">
          <ac:chgData name="Md Muminul Hossain (mhssin13)" userId="S::mhssin13@memphis.edu::50a26713-8066-4e73-a251-c762f8e6b9ea" providerId="AD" clId="Web-{A16AA60D-27BF-31D5-D25A-1156BE5534DF}" dt="2023-05-30T03:18:38.785" v="3459" actId="20577"/>
          <ac:spMkLst>
            <pc:docMk/>
            <pc:sldMk cId="3485220473" sldId="318"/>
            <ac:spMk id="10" creationId="{6DB44460-273A-6F1B-6BA5-9B040114F36D}"/>
          </ac:spMkLst>
        </pc:spChg>
      </pc:sldChg>
      <pc:sldChg chg="addSp modSp add replId">
        <pc:chgData name="Md Muminul Hossain (mhssin13)" userId="S::mhssin13@memphis.edu::50a26713-8066-4e73-a251-c762f8e6b9ea" providerId="AD" clId="Web-{A16AA60D-27BF-31D5-D25A-1156BE5534DF}" dt="2023-05-30T03:20:49.369" v="3543" actId="14100"/>
        <pc:sldMkLst>
          <pc:docMk/>
          <pc:sldMk cId="2657049801" sldId="319"/>
        </pc:sldMkLst>
        <pc:spChg chg="add mod">
          <ac:chgData name="Md Muminul Hossain (mhssin13)" userId="S::mhssin13@memphis.edu::50a26713-8066-4e73-a251-c762f8e6b9ea" providerId="AD" clId="Web-{A16AA60D-27BF-31D5-D25A-1156BE5534DF}" dt="2023-05-30T03:20:49.369" v="3543" actId="14100"/>
          <ac:spMkLst>
            <pc:docMk/>
            <pc:sldMk cId="2657049801" sldId="319"/>
            <ac:spMk id="3" creationId="{43FAD3AD-0FA8-4D8A-9EB7-819D694A1BBB}"/>
          </ac:spMkLst>
        </pc:spChg>
      </pc:sldChg>
    </pc:docChg>
  </pc:docChgLst>
  <pc:docChgLst>
    <pc:chgData name="Hasan Mashrique (hmshrque)" userId="S::hmshrque@memphis.edu::735edacb-ba74-4044-bb0a-2bb6231cfd2e" providerId="AD" clId="Web-{CE3E36A2-41AD-34BE-4F62-E5987CC63D22}"/>
    <pc:docChg chg="mod modSld">
      <pc:chgData name="Hasan Mashrique (hmshrque)" userId="S::hmshrque@memphis.edu::735edacb-ba74-4044-bb0a-2bb6231cfd2e" providerId="AD" clId="Web-{CE3E36A2-41AD-34BE-4F62-E5987CC63D22}" dt="2023-05-21T11:27:18.913" v="56" actId="20577"/>
      <pc:docMkLst>
        <pc:docMk/>
      </pc:docMkLst>
      <pc:sldChg chg="modSp">
        <pc:chgData name="Hasan Mashrique (hmshrque)" userId="S::hmshrque@memphis.edu::735edacb-ba74-4044-bb0a-2bb6231cfd2e" providerId="AD" clId="Web-{CE3E36A2-41AD-34BE-4F62-E5987CC63D22}" dt="2023-05-21T07:50:34.157" v="2" actId="20577"/>
        <pc:sldMkLst>
          <pc:docMk/>
          <pc:sldMk cId="0" sldId="258"/>
        </pc:sldMkLst>
        <pc:spChg chg="mod">
          <ac:chgData name="Hasan Mashrique (hmshrque)" userId="S::hmshrque@memphis.edu::735edacb-ba74-4044-bb0a-2bb6231cfd2e" providerId="AD" clId="Web-{CE3E36A2-41AD-34BE-4F62-E5987CC63D22}" dt="2023-05-21T07:50:34.157" v="2" actId="20577"/>
          <ac:spMkLst>
            <pc:docMk/>
            <pc:sldMk cId="0" sldId="258"/>
            <ac:spMk id="114" creationId="{00000000-0000-0000-0000-000000000000}"/>
          </ac:spMkLst>
        </pc:spChg>
      </pc:sldChg>
      <pc:sldChg chg="modSp">
        <pc:chgData name="Hasan Mashrique (hmshrque)" userId="S::hmshrque@memphis.edu::735edacb-ba74-4044-bb0a-2bb6231cfd2e" providerId="AD" clId="Web-{CE3E36A2-41AD-34BE-4F62-E5987CC63D22}" dt="2023-05-21T07:56:52.868" v="25" actId="20577"/>
        <pc:sldMkLst>
          <pc:docMk/>
          <pc:sldMk cId="0" sldId="268"/>
        </pc:sldMkLst>
        <pc:spChg chg="mod">
          <ac:chgData name="Hasan Mashrique (hmshrque)" userId="S::hmshrque@memphis.edu::735edacb-ba74-4044-bb0a-2bb6231cfd2e" providerId="AD" clId="Web-{CE3E36A2-41AD-34BE-4F62-E5987CC63D22}" dt="2023-05-21T07:56:52.868" v="25" actId="20577"/>
          <ac:spMkLst>
            <pc:docMk/>
            <pc:sldMk cId="0" sldId="268"/>
            <ac:spMk id="192" creationId="{00000000-0000-0000-0000-000000000000}"/>
          </ac:spMkLst>
        </pc:spChg>
      </pc:sldChg>
      <pc:sldChg chg="addCm">
        <pc:chgData name="Hasan Mashrique (hmshrque)" userId="S::hmshrque@memphis.edu::735edacb-ba74-4044-bb0a-2bb6231cfd2e" providerId="AD" clId="Web-{CE3E36A2-41AD-34BE-4F62-E5987CC63D22}" dt="2023-05-21T07:57:54.760" v="27"/>
        <pc:sldMkLst>
          <pc:docMk/>
          <pc:sldMk cId="0" sldId="26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Hasan Mashrique (hmshrque)" userId="S::hmshrque@memphis.edu::735edacb-ba74-4044-bb0a-2bb6231cfd2e" providerId="AD" clId="Web-{CE3E36A2-41AD-34BE-4F62-E5987CC63D22}" dt="2023-05-21T07:57:54.760" v="27"/>
              <pc2:cmMkLst xmlns:pc2="http://schemas.microsoft.com/office/powerpoint/2019/9/main/command">
                <pc:docMk/>
                <pc:sldMk cId="0" sldId="269"/>
                <pc2:cmMk id="{E90032EF-43CC-40AD-87CF-9641EBB565F3}"/>
              </pc2:cmMkLst>
            </pc226:cmChg>
          </p:ext>
        </pc:extLst>
      </pc:sldChg>
      <pc:sldChg chg="modSp">
        <pc:chgData name="Hasan Mashrique (hmshrque)" userId="S::hmshrque@memphis.edu::735edacb-ba74-4044-bb0a-2bb6231cfd2e" providerId="AD" clId="Web-{CE3E36A2-41AD-34BE-4F62-E5987CC63D22}" dt="2023-05-21T11:27:18.913" v="56" actId="20577"/>
        <pc:sldMkLst>
          <pc:docMk/>
          <pc:sldMk cId="0" sldId="273"/>
        </pc:sldMkLst>
        <pc:spChg chg="mod">
          <ac:chgData name="Hasan Mashrique (hmshrque)" userId="S::hmshrque@memphis.edu::735edacb-ba74-4044-bb0a-2bb6231cfd2e" providerId="AD" clId="Web-{CE3E36A2-41AD-34BE-4F62-E5987CC63D22}" dt="2023-05-21T11:27:18.913" v="56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281FB8AD-1ACC-509E-1F70-82E5D4EEF01C}"/>
    <pc:docChg chg="modSld">
      <pc:chgData name="poli" userId="S::poli@memphis.edu::24184d9a-6450-4684-bba0-d4e109dee2f3" providerId="AD" clId="Web-{281FB8AD-1ACC-509E-1F70-82E5D4EEF01C}" dt="2023-05-16T16:47:20.263" v="5" actId="20577"/>
      <pc:docMkLst>
        <pc:docMk/>
      </pc:docMkLst>
      <pc:sldChg chg="modSp">
        <pc:chgData name="poli" userId="S::poli@memphis.edu::24184d9a-6450-4684-bba0-d4e109dee2f3" providerId="AD" clId="Web-{281FB8AD-1ACC-509E-1F70-82E5D4EEF01C}" dt="2023-05-16T16:46:17.386" v="2" actId="20577"/>
        <pc:sldMkLst>
          <pc:docMk/>
          <pc:sldMk cId="0" sldId="258"/>
        </pc:sldMkLst>
        <pc:spChg chg="mod">
          <ac:chgData name="poli" userId="S::poli@memphis.edu::24184d9a-6450-4684-bba0-d4e109dee2f3" providerId="AD" clId="Web-{281FB8AD-1ACC-509E-1F70-82E5D4EEF01C}" dt="2023-05-16T16:46:17.386" v="2" actId="20577"/>
          <ac:spMkLst>
            <pc:docMk/>
            <pc:sldMk cId="0" sldId="258"/>
            <ac:spMk id="115" creationId="{00000000-0000-0000-0000-000000000000}"/>
          </ac:spMkLst>
        </pc:spChg>
      </pc:sldChg>
      <pc:sldChg chg="modSp">
        <pc:chgData name="poli" userId="S::poli@memphis.edu::24184d9a-6450-4684-bba0-d4e109dee2f3" providerId="AD" clId="Web-{281FB8AD-1ACC-509E-1F70-82E5D4EEF01C}" dt="2023-05-16T16:47:12.216" v="3" actId="20577"/>
        <pc:sldMkLst>
          <pc:docMk/>
          <pc:sldMk cId="0" sldId="267"/>
        </pc:sldMkLst>
        <pc:spChg chg="mod">
          <ac:chgData name="poli" userId="S::poli@memphis.edu::24184d9a-6450-4684-bba0-d4e109dee2f3" providerId="AD" clId="Web-{281FB8AD-1ACC-509E-1F70-82E5D4EEF01C}" dt="2023-05-16T16:47:12.216" v="3" actId="20577"/>
          <ac:spMkLst>
            <pc:docMk/>
            <pc:sldMk cId="0" sldId="267"/>
            <ac:spMk id="2" creationId="{15E98D9B-131F-34FF-ECD8-93C5F34C62B2}"/>
          </ac:spMkLst>
        </pc:spChg>
      </pc:sldChg>
      <pc:sldChg chg="modSp">
        <pc:chgData name="poli" userId="S::poli@memphis.edu::24184d9a-6450-4684-bba0-d4e109dee2f3" providerId="AD" clId="Web-{281FB8AD-1ACC-509E-1F70-82E5D4EEF01C}" dt="2023-05-16T16:47:20.263" v="5" actId="20577"/>
        <pc:sldMkLst>
          <pc:docMk/>
          <pc:sldMk cId="0" sldId="268"/>
        </pc:sldMkLst>
        <pc:spChg chg="mod">
          <ac:chgData name="poli" userId="S::poli@memphis.edu::24184d9a-6450-4684-bba0-d4e109dee2f3" providerId="AD" clId="Web-{281FB8AD-1ACC-509E-1F70-82E5D4EEF01C}" dt="2023-05-16T16:47:20.263" v="5" actId="20577"/>
          <ac:spMkLst>
            <pc:docMk/>
            <pc:sldMk cId="0" sldId="268"/>
            <ac:spMk id="192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6C004543-3B0F-AAEF-8A04-4910BB0F660C}"/>
    <pc:docChg chg="modSld">
      <pc:chgData name="poli" userId="S::poli@memphis.edu::24184d9a-6450-4684-bba0-d4e109dee2f3" providerId="AD" clId="Web-{6C004543-3B0F-AAEF-8A04-4910BB0F660C}" dt="2023-05-16T16:33:01.489" v="244" actId="20577"/>
      <pc:docMkLst>
        <pc:docMk/>
      </pc:docMkLst>
      <pc:sldChg chg="addSp modSp">
        <pc:chgData name="poli" userId="S::poli@memphis.edu::24184d9a-6450-4684-bba0-d4e109dee2f3" providerId="AD" clId="Web-{6C004543-3B0F-AAEF-8A04-4910BB0F660C}" dt="2023-05-16T16:12:40.695" v="32" actId="1076"/>
        <pc:sldMkLst>
          <pc:docMk/>
          <pc:sldMk cId="0" sldId="264"/>
        </pc:sldMkLst>
        <pc:spChg chg="add mod">
          <ac:chgData name="poli" userId="S::poli@memphis.edu::24184d9a-6450-4684-bba0-d4e109dee2f3" providerId="AD" clId="Web-{6C004543-3B0F-AAEF-8A04-4910BB0F660C}" dt="2023-05-16T16:11:58.943" v="27" actId="1076"/>
          <ac:spMkLst>
            <pc:docMk/>
            <pc:sldMk cId="0" sldId="264"/>
            <ac:spMk id="2" creationId="{78A2D999-DC7E-88DB-BEFB-397D19026436}"/>
          </ac:spMkLst>
        </pc:spChg>
        <pc:spChg chg="add mod">
          <ac:chgData name="poli" userId="S::poli@memphis.edu::24184d9a-6450-4684-bba0-d4e109dee2f3" providerId="AD" clId="Web-{6C004543-3B0F-AAEF-8A04-4910BB0F660C}" dt="2023-05-16T16:12:40.695" v="32" actId="1076"/>
          <ac:spMkLst>
            <pc:docMk/>
            <pc:sldMk cId="0" sldId="264"/>
            <ac:spMk id="3" creationId="{D0CB9A27-59F1-5BA0-5AC2-B19512998B43}"/>
          </ac:spMkLst>
        </pc:spChg>
      </pc:sldChg>
      <pc:sldChg chg="addSp modSp">
        <pc:chgData name="poli" userId="S::poli@memphis.edu::24184d9a-6450-4684-bba0-d4e109dee2f3" providerId="AD" clId="Web-{6C004543-3B0F-AAEF-8A04-4910BB0F660C}" dt="2023-05-16T16:20:37.321" v="84" actId="14100"/>
        <pc:sldMkLst>
          <pc:docMk/>
          <pc:sldMk cId="0" sldId="265"/>
        </pc:sldMkLst>
        <pc:spChg chg="add mod">
          <ac:chgData name="poli" userId="S::poli@memphis.edu::24184d9a-6450-4684-bba0-d4e109dee2f3" providerId="AD" clId="Web-{6C004543-3B0F-AAEF-8A04-4910BB0F660C}" dt="2023-05-16T16:20:37.321" v="84" actId="14100"/>
          <ac:spMkLst>
            <pc:docMk/>
            <pc:sldMk cId="0" sldId="265"/>
            <ac:spMk id="2" creationId="{4AA28AD0-F006-1AC7-AD25-2888423026CD}"/>
          </ac:spMkLst>
        </pc:spChg>
      </pc:sldChg>
      <pc:sldChg chg="addSp modSp">
        <pc:chgData name="poli" userId="S::poli@memphis.edu::24184d9a-6450-4684-bba0-d4e109dee2f3" providerId="AD" clId="Web-{6C004543-3B0F-AAEF-8A04-4910BB0F660C}" dt="2023-05-16T16:21:44.480" v="127" actId="20577"/>
        <pc:sldMkLst>
          <pc:docMk/>
          <pc:sldMk cId="0" sldId="267"/>
        </pc:sldMkLst>
        <pc:spChg chg="add mod">
          <ac:chgData name="poli" userId="S::poli@memphis.edu::24184d9a-6450-4684-bba0-d4e109dee2f3" providerId="AD" clId="Web-{6C004543-3B0F-AAEF-8A04-4910BB0F660C}" dt="2023-05-16T16:21:44.480" v="127" actId="20577"/>
          <ac:spMkLst>
            <pc:docMk/>
            <pc:sldMk cId="0" sldId="267"/>
            <ac:spMk id="2" creationId="{15E98D9B-131F-34FF-ECD8-93C5F34C62B2}"/>
          </ac:spMkLst>
        </pc:spChg>
      </pc:sldChg>
      <pc:sldChg chg="modSp">
        <pc:chgData name="poli" userId="S::poli@memphis.edu::24184d9a-6450-4684-bba0-d4e109dee2f3" providerId="AD" clId="Web-{6C004543-3B0F-AAEF-8A04-4910BB0F660C}" dt="2023-05-16T16:22:30.732" v="144" actId="20577"/>
        <pc:sldMkLst>
          <pc:docMk/>
          <pc:sldMk cId="0" sldId="268"/>
        </pc:sldMkLst>
        <pc:spChg chg="mod">
          <ac:chgData name="poli" userId="S::poli@memphis.edu::24184d9a-6450-4684-bba0-d4e109dee2f3" providerId="AD" clId="Web-{6C004543-3B0F-AAEF-8A04-4910BB0F660C}" dt="2023-05-16T16:22:30.732" v="144" actId="20577"/>
          <ac:spMkLst>
            <pc:docMk/>
            <pc:sldMk cId="0" sldId="268"/>
            <ac:spMk id="192" creationId="{00000000-0000-0000-0000-000000000000}"/>
          </ac:spMkLst>
        </pc:spChg>
      </pc:sldChg>
      <pc:sldChg chg="modSp">
        <pc:chgData name="poli" userId="S::poli@memphis.edu::24184d9a-6450-4684-bba0-d4e109dee2f3" providerId="AD" clId="Web-{6C004543-3B0F-AAEF-8A04-4910BB0F660C}" dt="2023-05-16T16:33:01.489" v="244" actId="20577"/>
        <pc:sldMkLst>
          <pc:docMk/>
          <pc:sldMk cId="0" sldId="273"/>
        </pc:sldMkLst>
        <pc:spChg chg="mod">
          <ac:chgData name="poli" userId="S::poli@memphis.edu::24184d9a-6450-4684-bba0-d4e109dee2f3" providerId="AD" clId="Web-{6C004543-3B0F-AAEF-8A04-4910BB0F660C}" dt="2023-05-16T16:33:01.489" v="244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  <pc:docChgLst>
    <pc:chgData name="poli" userId="S::poli@memphis.edu::24184d9a-6450-4684-bba0-d4e109dee2f3" providerId="AD" clId="Web-{11CDF96E-D2DF-3A4F-2A7E-436FFAF3083D}"/>
    <pc:docChg chg="modSld">
      <pc:chgData name="poli" userId="S::poli@memphis.edu::24184d9a-6450-4684-bba0-d4e109dee2f3" providerId="AD" clId="Web-{11CDF96E-D2DF-3A4F-2A7E-436FFAF3083D}" dt="2023-05-24T17:32:37.076" v="128" actId="20577"/>
      <pc:docMkLst>
        <pc:docMk/>
      </pc:docMkLst>
      <pc:sldChg chg="addSp modSp">
        <pc:chgData name="poli" userId="S::poli@memphis.edu::24184d9a-6450-4684-bba0-d4e109dee2f3" providerId="AD" clId="Web-{11CDF96E-D2DF-3A4F-2A7E-436FFAF3083D}" dt="2023-05-24T17:22:38.769" v="36" actId="1076"/>
        <pc:sldMkLst>
          <pc:docMk/>
          <pc:sldMk cId="0" sldId="269"/>
        </pc:sldMkLst>
        <pc:spChg chg="add mod">
          <ac:chgData name="poli" userId="S::poli@memphis.edu::24184d9a-6450-4684-bba0-d4e109dee2f3" providerId="AD" clId="Web-{11CDF96E-D2DF-3A4F-2A7E-436FFAF3083D}" dt="2023-05-24T17:22:38.769" v="36" actId="1076"/>
          <ac:spMkLst>
            <pc:docMk/>
            <pc:sldMk cId="0" sldId="269"/>
            <ac:spMk id="2" creationId="{879E4C44-42EB-6EA8-00EA-F996BE3795E3}"/>
          </ac:spMkLst>
        </pc:spChg>
      </pc:sldChg>
      <pc:sldChg chg="addSp modSp">
        <pc:chgData name="poli" userId="S::poli@memphis.edu::24184d9a-6450-4684-bba0-d4e109dee2f3" providerId="AD" clId="Web-{11CDF96E-D2DF-3A4F-2A7E-436FFAF3083D}" dt="2023-05-24T17:32:37.076" v="128" actId="20577"/>
        <pc:sldMkLst>
          <pc:docMk/>
          <pc:sldMk cId="0" sldId="270"/>
        </pc:sldMkLst>
        <pc:spChg chg="add mod">
          <ac:chgData name="poli" userId="S::poli@memphis.edu::24184d9a-6450-4684-bba0-d4e109dee2f3" providerId="AD" clId="Web-{11CDF96E-D2DF-3A4F-2A7E-436FFAF3083D}" dt="2023-05-24T17:32:37.076" v="128" actId="20577"/>
          <ac:spMkLst>
            <pc:docMk/>
            <pc:sldMk cId="0" sldId="270"/>
            <ac:spMk id="2" creationId="{7B7C3D14-5631-8AE3-2F92-34165926341A}"/>
          </ac:spMkLst>
        </pc:spChg>
        <pc:picChg chg="mod">
          <ac:chgData name="poli" userId="S::poli@memphis.edu::24184d9a-6450-4684-bba0-d4e109dee2f3" providerId="AD" clId="Web-{11CDF96E-D2DF-3A4F-2A7E-436FFAF3083D}" dt="2023-05-24T17:22:56.707" v="38" actId="1076"/>
          <ac:picMkLst>
            <pc:docMk/>
            <pc:sldMk cId="0" sldId="270"/>
            <ac:picMk id="199" creationId="{00000000-0000-0000-0000-000000000000}"/>
          </ac:picMkLst>
        </pc:picChg>
      </pc:sldChg>
      <pc:sldChg chg="addSp modSp">
        <pc:chgData name="poli" userId="S::poli@memphis.edu::24184d9a-6450-4684-bba0-d4e109dee2f3" providerId="AD" clId="Web-{11CDF96E-D2DF-3A4F-2A7E-436FFAF3083D}" dt="2023-05-24T17:31:28.230" v="92" actId="20577"/>
        <pc:sldMkLst>
          <pc:docMk/>
          <pc:sldMk cId="0" sldId="272"/>
        </pc:sldMkLst>
        <pc:spChg chg="add mod">
          <ac:chgData name="poli" userId="S::poli@memphis.edu::24184d9a-6450-4684-bba0-d4e109dee2f3" providerId="AD" clId="Web-{11CDF96E-D2DF-3A4F-2A7E-436FFAF3083D}" dt="2023-05-24T17:31:28.230" v="92" actId="20577"/>
          <ac:spMkLst>
            <pc:docMk/>
            <pc:sldMk cId="0" sldId="272"/>
            <ac:spMk id="2" creationId="{6209BF78-E23F-E83D-C9B5-ACBF3B7C2A58}"/>
          </ac:spMkLst>
        </pc:spChg>
      </pc:sldChg>
      <pc:sldChg chg="modSp">
        <pc:chgData name="poli" userId="S::poli@memphis.edu::24184d9a-6450-4684-bba0-d4e109dee2f3" providerId="AD" clId="Web-{11CDF96E-D2DF-3A4F-2A7E-436FFAF3083D}" dt="2023-05-24T17:30:13.695" v="43" actId="20577"/>
        <pc:sldMkLst>
          <pc:docMk/>
          <pc:sldMk cId="0" sldId="273"/>
        </pc:sldMkLst>
        <pc:spChg chg="mod">
          <ac:chgData name="poli" userId="S::poli@memphis.edu::24184d9a-6450-4684-bba0-d4e109dee2f3" providerId="AD" clId="Web-{11CDF96E-D2DF-3A4F-2A7E-436FFAF3083D}" dt="2023-05-24T17:30:13.695" v="43" actId="20577"/>
          <ac:spMkLst>
            <pc:docMk/>
            <pc:sldMk cId="0" sldId="273"/>
            <ac:spMk id="209" creationId="{00000000-0000-0000-0000-000000000000}"/>
          </ac:spMkLst>
        </pc:spChg>
      </pc:sldChg>
    </pc:docChg>
  </pc:docChgLst>
  <pc:docChgLst>
    <pc:chgData name="Md Muminul Hossain (mhssin13)" userId="S::mhssin13@memphis.edu::50a26713-8066-4e73-a251-c762f8e6b9ea" providerId="AD" clId="Web-{F65B36AF-513D-F1DA-C335-4BCE3D43BB2D}"/>
    <pc:docChg chg="modSld">
      <pc:chgData name="Md Muminul Hossain (mhssin13)" userId="S::mhssin13@memphis.edu::50a26713-8066-4e73-a251-c762f8e6b9ea" providerId="AD" clId="Web-{F65B36AF-513D-F1DA-C335-4BCE3D43BB2D}" dt="2023-05-31T18:42:44.300" v="3" actId="20577"/>
      <pc:docMkLst>
        <pc:docMk/>
      </pc:docMkLst>
      <pc:sldChg chg="modSp">
        <pc:chgData name="Md Muminul Hossain (mhssin13)" userId="S::mhssin13@memphis.edu::50a26713-8066-4e73-a251-c762f8e6b9ea" providerId="AD" clId="Web-{F65B36AF-513D-F1DA-C335-4BCE3D43BB2D}" dt="2023-05-31T18:42:44.300" v="3" actId="20577"/>
        <pc:sldMkLst>
          <pc:docMk/>
          <pc:sldMk cId="849846108" sldId="300"/>
        </pc:sldMkLst>
        <pc:spChg chg="mod">
          <ac:chgData name="Md Muminul Hossain (mhssin13)" userId="S::mhssin13@memphis.edu::50a26713-8066-4e73-a251-c762f8e6b9ea" providerId="AD" clId="Web-{F65B36AF-513D-F1DA-C335-4BCE3D43BB2D}" dt="2023-05-31T18:42:44.300" v="3" actId="20577"/>
          <ac:spMkLst>
            <pc:docMk/>
            <pc:sldMk cId="849846108" sldId="300"/>
            <ac:spMk id="10" creationId="{6DB44460-273A-6F1B-6BA5-9B040114F36D}"/>
          </ac:spMkLst>
        </pc:spChg>
      </pc:sldChg>
    </pc:docChg>
  </pc:docChgLst>
  <pc:docChgLst>
    <pc:chgData name="Md Muminul Hossain (mhssin13)" userId="S::mhssin13@memphis.edu::50a26713-8066-4e73-a251-c762f8e6b9ea" providerId="AD" clId="Web-{48FC7D52-536C-234A-77E5-9B63B4EE891E}"/>
    <pc:docChg chg="modSld">
      <pc:chgData name="Md Muminul Hossain (mhssin13)" userId="S::mhssin13@memphis.edu::50a26713-8066-4e73-a251-c762f8e6b9ea" providerId="AD" clId="Web-{48FC7D52-536C-234A-77E5-9B63B4EE891E}" dt="2023-05-31T20:27:40.581" v="33" actId="14100"/>
      <pc:docMkLst>
        <pc:docMk/>
      </pc:docMkLst>
      <pc:sldChg chg="modSp">
        <pc:chgData name="Md Muminul Hossain (mhssin13)" userId="S::mhssin13@memphis.edu::50a26713-8066-4e73-a251-c762f8e6b9ea" providerId="AD" clId="Web-{48FC7D52-536C-234A-77E5-9B63B4EE891E}" dt="2023-05-31T20:12:29.962" v="1" actId="20577"/>
        <pc:sldMkLst>
          <pc:docMk/>
          <pc:sldMk cId="1554029799" sldId="292"/>
        </pc:sldMkLst>
        <pc:spChg chg="mod">
          <ac:chgData name="Md Muminul Hossain (mhssin13)" userId="S::mhssin13@memphis.edu::50a26713-8066-4e73-a251-c762f8e6b9ea" providerId="AD" clId="Web-{48FC7D52-536C-234A-77E5-9B63B4EE891E}" dt="2023-05-31T20:12:29.962" v="1" actId="20577"/>
          <ac:spMkLst>
            <pc:docMk/>
            <pc:sldMk cId="1554029799" sldId="292"/>
            <ac:spMk id="3" creationId="{7CC357A8-55D9-9474-E4EF-2A2B935B3CB7}"/>
          </ac:spMkLst>
        </pc:spChg>
      </pc:sldChg>
      <pc:sldChg chg="addSp modSp">
        <pc:chgData name="Md Muminul Hossain (mhssin13)" userId="S::mhssin13@memphis.edu::50a26713-8066-4e73-a251-c762f8e6b9ea" providerId="AD" clId="Web-{48FC7D52-536C-234A-77E5-9B63B4EE891E}" dt="2023-05-31T20:27:40.581" v="33" actId="14100"/>
        <pc:sldMkLst>
          <pc:docMk/>
          <pc:sldMk cId="849846108" sldId="300"/>
        </pc:sldMkLst>
        <pc:spChg chg="add mod">
          <ac:chgData name="Md Muminul Hossain (mhssin13)" userId="S::mhssin13@memphis.edu::50a26713-8066-4e73-a251-c762f8e6b9ea" providerId="AD" clId="Web-{48FC7D52-536C-234A-77E5-9B63B4EE891E}" dt="2023-05-31T20:26:54.016" v="21" actId="1076"/>
          <ac:spMkLst>
            <pc:docMk/>
            <pc:sldMk cId="849846108" sldId="300"/>
            <ac:spMk id="4" creationId="{CF49D3BC-89AA-FF2B-836F-98340F7E74CA}"/>
          </ac:spMkLst>
        </pc:spChg>
        <pc:spChg chg="add mod">
          <ac:chgData name="Md Muminul Hossain (mhssin13)" userId="S::mhssin13@memphis.edu::50a26713-8066-4e73-a251-c762f8e6b9ea" providerId="AD" clId="Web-{48FC7D52-536C-234A-77E5-9B63B4EE891E}" dt="2023-05-31T20:27:40.581" v="33" actId="14100"/>
          <ac:spMkLst>
            <pc:docMk/>
            <pc:sldMk cId="849846108" sldId="300"/>
            <ac:spMk id="8" creationId="{7B2F06B9-9C31-767B-B486-11451CF33DB3}"/>
          </ac:spMkLst>
        </pc:spChg>
        <pc:cxnChg chg="add mod">
          <ac:chgData name="Md Muminul Hossain (mhssin13)" userId="S::mhssin13@memphis.edu::50a26713-8066-4e73-a251-c762f8e6b9ea" providerId="AD" clId="Web-{48FC7D52-536C-234A-77E5-9B63B4EE891E}" dt="2023-05-31T20:26:58.625" v="22" actId="14100"/>
          <ac:cxnSpMkLst>
            <pc:docMk/>
            <pc:sldMk cId="849846108" sldId="300"/>
            <ac:cxnSpMk id="7" creationId="{5837A3F2-EE09-9F0A-F2E0-4661CF2D66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9A969-1BCA-E943-A170-7EAF51539D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47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1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3600450"/>
            <a:ext cx="7063740" cy="1268730"/>
          </a:xfrm>
        </p:spPr>
        <p:txBody>
          <a:bodyPr>
            <a:normAutofit/>
          </a:bodyPr>
          <a:lstStyle>
            <a:lvl1pPr marL="0" indent="0" algn="l">
              <a:buNone/>
              <a:defRPr sz="3911" baseline="0">
                <a:solidFill>
                  <a:schemeClr val="tx1">
                    <a:lumMod val="65000"/>
                  </a:schemeClr>
                </a:solidFill>
              </a:defRPr>
            </a:lvl1pPr>
            <a:lvl2pPr marL="812810" indent="0" algn="ctr">
              <a:buNone/>
              <a:defRPr sz="3911"/>
            </a:lvl2pPr>
            <a:lvl3pPr marL="1625620" indent="0" algn="ctr">
              <a:buNone/>
              <a:defRPr sz="3911"/>
            </a:lvl3pPr>
            <a:lvl4pPr marL="2438430" indent="0" algn="ctr">
              <a:buNone/>
              <a:defRPr sz="3556"/>
            </a:lvl4pPr>
            <a:lvl5pPr marL="3251241" indent="0" algn="ctr">
              <a:buNone/>
              <a:defRPr sz="3556"/>
            </a:lvl5pPr>
            <a:lvl6pPr marL="4064051" indent="0" algn="ctr">
              <a:buNone/>
              <a:defRPr sz="3556"/>
            </a:lvl6pPr>
            <a:lvl7pPr marL="4876861" indent="0" algn="ctr">
              <a:buNone/>
              <a:defRPr sz="3556"/>
            </a:lvl7pPr>
            <a:lvl8pPr marL="5689671" indent="0" algn="ctr">
              <a:buNone/>
              <a:defRPr sz="3556"/>
            </a:lvl8pPr>
            <a:lvl9pPr marL="6502481" indent="0" algn="ctr">
              <a:buNone/>
              <a:defRPr sz="3556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ACF1A1B0-862D-4909-A7DB-D8ADA062DFCA}" type="datetimeFigureOut">
              <a:rPr lang="en-US" dirty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45720" tIns="45720" rIns="45720" bIns="45720" rtlCol="0" anchor="ctr">
            <a:normAutofit/>
          </a:bodyPr>
          <a:lstStyle>
            <a:lvl1pPr>
              <a:defRPr lang="en-US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529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56144-9CB7-4E3A-B87E-A382F9BE05EF}" type="datetimeFigureOut">
              <a:rPr lang="en-US" dirty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96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285750"/>
            <a:ext cx="1857375" cy="442317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285750"/>
            <a:ext cx="5800725" cy="442317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3D55F-46AB-4791-9172-4FA8DD3A6A9C}" type="datetimeFigureOut">
              <a:rPr lang="en-US" dirty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27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921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72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5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420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24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32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6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19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26881-8A08-449C-8D73-E5F201F814C1}" type="datetimeFigureOut">
              <a:rPr lang="en-US" dirty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317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81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13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569214"/>
            <a:ext cx="7063740" cy="303123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1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3600450"/>
            <a:ext cx="7063740" cy="1268730"/>
          </a:xfrm>
        </p:spPr>
        <p:txBody>
          <a:bodyPr anchor="t">
            <a:normAutofit/>
          </a:bodyPr>
          <a:lstStyle>
            <a:lvl1pPr marL="0" indent="0">
              <a:buNone/>
              <a:defRPr sz="3911">
                <a:solidFill>
                  <a:schemeClr val="tx1">
                    <a:lumMod val="65000"/>
                  </a:schemeClr>
                </a:solidFill>
              </a:defRPr>
            </a:lvl1pPr>
            <a:lvl2pPr marL="81281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4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B5A5E-0C07-4E93-A112-D37B4D166B30}" type="datetimeFigureOut">
              <a:rPr lang="en-US" dirty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8853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371600"/>
            <a:ext cx="3360420" cy="3263503"/>
          </a:xfrm>
        </p:spPr>
        <p:txBody>
          <a:bodyPr/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371600"/>
            <a:ext cx="3360420" cy="3263503"/>
          </a:xfrm>
        </p:spPr>
        <p:txBody>
          <a:bodyPr/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1F71C5-DC57-4358-A1EA-30C08AF6E3C5}" type="datetimeFigureOut">
              <a:rPr lang="en-US" dirty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3556" b="0">
                <a:solidFill>
                  <a:schemeClr val="tx1">
                    <a:lumMod val="65000"/>
                  </a:schemeClr>
                </a:solidFill>
              </a:defRPr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1880662"/>
            <a:ext cx="3360420" cy="2748488"/>
          </a:xfrm>
        </p:spPr>
        <p:txBody>
          <a:bodyPr/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94860" y="1288409"/>
            <a:ext cx="3360420" cy="54864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lang="en-US" sz="3556" b="0" kern="1200" spc="18" baseline="0" dirty="0">
                <a:solidFill>
                  <a:schemeClr val="tx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1880662"/>
            <a:ext cx="3360420" cy="2748488"/>
          </a:xfrm>
        </p:spPr>
        <p:txBody>
          <a:bodyPr/>
          <a:lstStyle>
            <a:lvl1pPr>
              <a:defRPr sz="3200"/>
            </a:lvl1pPr>
            <a:lvl2pPr>
              <a:defRPr sz="2844"/>
            </a:lvl2pPr>
            <a:lvl3pPr>
              <a:defRPr sz="2489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71DBA-DE60-4731-B773-47AAA185C143}" type="datetimeFigureOut">
              <a:rPr lang="en-US" dirty="0"/>
              <a:t>6/5/24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7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A628-C83B-4C66-83F4-1711CE3738FD}" type="datetimeFigureOut">
              <a:rPr lang="en-US" dirty="0"/>
              <a:t>6/5/24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6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42900"/>
            <a:ext cx="2400300" cy="1200148"/>
          </a:xfrm>
        </p:spPr>
        <p:txBody>
          <a:bodyPr anchor="b">
            <a:normAutofit/>
          </a:bodyPr>
          <a:lstStyle>
            <a:lvl1pPr>
              <a:defRPr sz="5689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514350"/>
            <a:ext cx="4559300" cy="4114800"/>
          </a:xfrm>
        </p:spPr>
        <p:txBody>
          <a:bodyPr/>
          <a:lstStyle>
            <a:lvl1pPr>
              <a:defRPr sz="3556"/>
            </a:lvl1pPr>
            <a:lvl2pPr>
              <a:defRPr sz="3200"/>
            </a:lvl2pPr>
            <a:lvl3pPr>
              <a:defRPr sz="2844"/>
            </a:lvl3pPr>
            <a:lvl4pPr>
              <a:defRPr sz="2489"/>
            </a:lvl4pPr>
            <a:lvl5pPr>
              <a:defRPr sz="2489"/>
            </a:lvl5pPr>
            <a:lvl6pPr>
              <a:defRPr sz="2489"/>
            </a:lvl6pPr>
            <a:lvl7pPr>
              <a:defRPr sz="2489"/>
            </a:lvl7pPr>
            <a:lvl8pPr>
              <a:defRPr sz="2489"/>
            </a:lvl8pPr>
            <a:lvl9pPr>
              <a:defRPr sz="248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1574801"/>
            <a:ext cx="2400300" cy="28575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1422"/>
              </a:spcBef>
              <a:buNone/>
              <a:defRPr sz="2311"/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C1D73-9400-43CA-A37F-F9B7D00DE14C}" type="datetimeFigureOut">
              <a:rPr lang="en-US" dirty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063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943350"/>
            <a:ext cx="7486650" cy="685800"/>
          </a:xfrm>
        </p:spPr>
        <p:txBody>
          <a:bodyPr anchor="b">
            <a:normAutofit/>
          </a:bodyPr>
          <a:lstStyle>
            <a:lvl1pPr>
              <a:defRPr sz="4978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384669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581442"/>
            <a:ext cx="7486650" cy="447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422"/>
              </a:spcBef>
              <a:buNone/>
              <a:defRPr sz="2311">
                <a:solidFill>
                  <a:schemeClr val="tx1">
                    <a:lumMod val="75000"/>
                  </a:schemeClr>
                </a:solidFill>
              </a:defRPr>
            </a:lvl1pPr>
            <a:lvl2pPr marL="812810" indent="0">
              <a:buNone/>
              <a:defRPr sz="2133"/>
            </a:lvl2pPr>
            <a:lvl3pPr marL="1625620" indent="0">
              <a:buNone/>
              <a:defRPr sz="1778"/>
            </a:lvl3pPr>
            <a:lvl4pPr marL="2438430" indent="0">
              <a:buNone/>
              <a:defRPr sz="1600"/>
            </a:lvl4pPr>
            <a:lvl5pPr marL="3251241" indent="0">
              <a:buNone/>
              <a:defRPr sz="1600"/>
            </a:lvl5pPr>
            <a:lvl6pPr marL="4064051" indent="0">
              <a:buNone/>
              <a:defRPr sz="1600"/>
            </a:lvl6pPr>
            <a:lvl7pPr marL="4876861" indent="0">
              <a:buNone/>
              <a:defRPr sz="1600"/>
            </a:lvl7pPr>
            <a:lvl8pPr marL="5689671" indent="0">
              <a:buNone/>
              <a:defRPr sz="1600"/>
            </a:lvl8pPr>
            <a:lvl9pPr marL="6502481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7711-B905-4633-B4D7-6F3A49A2E7D9}" type="datetimeFigureOut">
              <a:rPr lang="en-US" dirty="0"/>
              <a:t>6/5/24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477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69630" y="0"/>
            <a:ext cx="6858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274320"/>
            <a:ext cx="7269480" cy="994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371600"/>
            <a:ext cx="6446520" cy="3263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8098157" y="748903"/>
            <a:ext cx="142874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9C235CF-BDA2-4E7E-8BBD-350479985E74}" type="datetimeFigureOut">
              <a:rPr lang="en-US" dirty="0"/>
              <a:pPr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469506" y="3034903"/>
            <a:ext cx="2686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67">
                <a:solidFill>
                  <a:srgbClr val="969696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69630" y="4629150"/>
            <a:ext cx="685800" cy="445294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6400">
                <a:solidFill>
                  <a:srgbClr val="777777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974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6A06-EF2F-2546-9216-63B9535B9A92}" type="datetimeFigureOut">
              <a:rPr lang="en-US" smtClean="0"/>
              <a:t>6/5/24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C39BF-F622-0142-B811-C21FA486B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49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1CA2-32F7-70BC-FCE1-10E13A05A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File Management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37A00A-AE9F-A1F7-DD19-3AF0CFF2F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guide to manage files in </a:t>
            </a:r>
            <a:r>
              <a:rPr lang="en-US" err="1">
                <a:ea typeface="+mn-lt"/>
                <a:cs typeface="+mn-lt"/>
              </a:rPr>
              <a:t>Jupyterlab</a:t>
            </a:r>
            <a:r>
              <a:rPr lang="en-US">
                <a:ea typeface="+mn-lt"/>
                <a:cs typeface="+mn-lt"/>
              </a:rPr>
              <a:t> user interface</a:t>
            </a:r>
          </a:p>
        </p:txBody>
      </p:sp>
    </p:spTree>
    <p:extLst>
      <p:ext uri="{BB962C8B-B14F-4D97-AF65-F5344CB8AC3E}">
        <p14:creationId xmlns:p14="http://schemas.microsoft.com/office/powerpoint/2010/main" val="28281080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/>
              <a:t>Creating a Folder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48E7878-1340-6670-FC9E-6BF725349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5" y="807600"/>
            <a:ext cx="5621480" cy="4115386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FB23EA1A-43A8-9C02-7E26-537D73AECF5F}"/>
              </a:ext>
            </a:extLst>
          </p:cNvPr>
          <p:cNvSpPr/>
          <p:nvPr/>
        </p:nvSpPr>
        <p:spPr>
          <a:xfrm>
            <a:off x="1295296" y="979654"/>
            <a:ext cx="415706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D78308F-C928-3C41-5AAA-6E030DEE8DE8}"/>
              </a:ext>
            </a:extLst>
          </p:cNvPr>
          <p:cNvSpPr/>
          <p:nvPr/>
        </p:nvSpPr>
        <p:spPr>
          <a:xfrm flipH="1" flipV="1">
            <a:off x="1471977" y="1213341"/>
            <a:ext cx="5193" cy="303397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1091045" y="4229100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the New Folder icon</a:t>
            </a:r>
          </a:p>
        </p:txBody>
      </p:sp>
    </p:spTree>
    <p:extLst>
      <p:ext uri="{BB962C8B-B14F-4D97-AF65-F5344CB8AC3E}">
        <p14:creationId xmlns:p14="http://schemas.microsoft.com/office/powerpoint/2010/main" val="3047915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77" y="284711"/>
            <a:ext cx="6126480" cy="401891"/>
          </a:xfrm>
        </p:spPr>
        <p:txBody>
          <a:bodyPr>
            <a:noAutofit/>
          </a:bodyPr>
          <a:lstStyle/>
          <a:p>
            <a:r>
              <a:rPr lang="en-US" sz="2800"/>
              <a:t>Creating a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602673" y="2244436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 "Untitled Folder" created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8F6A20-A9F1-A4A5-1877-AAB12326B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10" y="585633"/>
            <a:ext cx="5288971" cy="4522953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7343B116-19EB-0C25-0D85-7639B0B25B03}"/>
              </a:ext>
            </a:extLst>
          </p:cNvPr>
          <p:cNvSpPr/>
          <p:nvPr/>
        </p:nvSpPr>
        <p:spPr>
          <a:xfrm>
            <a:off x="3768332" y="3120181"/>
            <a:ext cx="2805615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5E816F66-B761-B15D-DD93-F2BF85063668}"/>
              </a:ext>
            </a:extLst>
          </p:cNvPr>
          <p:cNvSpPr/>
          <p:nvPr/>
        </p:nvSpPr>
        <p:spPr>
          <a:xfrm>
            <a:off x="1996714" y="3005604"/>
            <a:ext cx="1719698" cy="207986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50763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 sz="2800"/>
              <a:t>Renaming a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602673" y="2244436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click on the folder name</a:t>
            </a:r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777C53-8DD6-BF3B-5524-8F995995F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7196" y="578859"/>
            <a:ext cx="3990109" cy="4375440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849A04BB-9729-8C3B-5E40-73595EE41DB1}"/>
              </a:ext>
            </a:extLst>
          </p:cNvPr>
          <p:cNvSpPr/>
          <p:nvPr/>
        </p:nvSpPr>
        <p:spPr>
          <a:xfrm>
            <a:off x="4848985" y="2704545"/>
            <a:ext cx="831343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98D7FA9D-829B-6622-971F-53A5A70E85C6}"/>
              </a:ext>
            </a:extLst>
          </p:cNvPr>
          <p:cNvSpPr/>
          <p:nvPr/>
        </p:nvSpPr>
        <p:spPr>
          <a:xfrm>
            <a:off x="2360395" y="2995213"/>
            <a:ext cx="3351070" cy="7810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DA8583C1-C403-BA33-BFDA-149E53F76874}"/>
              </a:ext>
            </a:extLst>
          </p:cNvPr>
          <p:cNvSpPr/>
          <p:nvPr/>
        </p:nvSpPr>
        <p:spPr>
          <a:xfrm>
            <a:off x="2433131" y="2589966"/>
            <a:ext cx="2467843" cy="213182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E341-5D4E-481D-664D-48E8C207A5FF}"/>
              </a:ext>
            </a:extLst>
          </p:cNvPr>
          <p:cNvSpPr txBox="1"/>
          <p:nvPr/>
        </p:nvSpPr>
        <p:spPr>
          <a:xfrm>
            <a:off x="472786" y="2867890"/>
            <a:ext cx="20366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Rename and provide desired name and press "Enter" or Click any where</a:t>
            </a:r>
          </a:p>
        </p:txBody>
      </p:sp>
    </p:spTree>
    <p:extLst>
      <p:ext uri="{BB962C8B-B14F-4D97-AF65-F5344CB8AC3E}">
        <p14:creationId xmlns:p14="http://schemas.microsoft.com/office/powerpoint/2010/main" val="399374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 sz="2800"/>
              <a:t>Renaming a Folder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E341-5D4E-481D-664D-48E8C207A5FF}"/>
              </a:ext>
            </a:extLst>
          </p:cNvPr>
          <p:cNvSpPr txBox="1"/>
          <p:nvPr/>
        </p:nvSpPr>
        <p:spPr>
          <a:xfrm>
            <a:off x="472786" y="2867890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Folder has been renamed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A43C1A-675E-5E01-168D-035A75BC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536" y="676541"/>
            <a:ext cx="4925291" cy="4060580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FBE514FF-056D-1517-E761-B8D65A5A64AB}"/>
              </a:ext>
            </a:extLst>
          </p:cNvPr>
          <p:cNvSpPr/>
          <p:nvPr/>
        </p:nvSpPr>
        <p:spPr>
          <a:xfrm>
            <a:off x="4573625" y="3042249"/>
            <a:ext cx="831343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44BCFDB2-4A5E-1D25-3279-6FB31F4321A7}"/>
              </a:ext>
            </a:extLst>
          </p:cNvPr>
          <p:cNvSpPr/>
          <p:nvPr/>
        </p:nvSpPr>
        <p:spPr>
          <a:xfrm>
            <a:off x="2505867" y="3140685"/>
            <a:ext cx="2021034" cy="3653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18096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D0CE7-28EE-8409-EE86-9FCD5611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7851370" cy="412282"/>
          </a:xfrm>
        </p:spPr>
        <p:txBody>
          <a:bodyPr>
            <a:noAutofit/>
          </a:bodyPr>
          <a:lstStyle/>
          <a:p>
            <a:r>
              <a:rPr lang="en-US" sz="2800"/>
              <a:t>Creating and Renaming a Folder</a:t>
            </a:r>
          </a:p>
        </p:txBody>
      </p:sp>
      <p:pic>
        <p:nvPicPr>
          <p:cNvPr id="3" name="Screen Recording 2023-05-28 at 11.52.25 PM">
            <a:hlinkClick r:id="" action="ppaction://media"/>
            <a:extLst>
              <a:ext uri="{FF2B5EF4-FFF2-40B4-BE49-F238E27FC236}">
                <a16:creationId xmlns:a16="http://schemas.microsoft.com/office/drawing/2014/main" id="{2B1FFBA9-5FB7-ECCA-EA04-B289B749B5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1110" y="754208"/>
            <a:ext cx="6670962" cy="410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58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A584-7199-76E2-C63F-A401958BE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334298" cy="568145"/>
          </a:xfrm>
        </p:spPr>
        <p:txBody>
          <a:bodyPr>
            <a:normAutofit/>
          </a:bodyPr>
          <a:lstStyle/>
          <a:p>
            <a:r>
              <a:rPr lang="en-US" sz="2800"/>
              <a:t>Open Folder</a:t>
            </a:r>
            <a:endParaRPr lang="en-US"/>
          </a:p>
        </p:txBody>
      </p:sp>
      <p:pic>
        <p:nvPicPr>
          <p:cNvPr id="3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70DF733-D404-2FDA-E353-67E70534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18" y="945102"/>
            <a:ext cx="4810990" cy="4001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E88F9B-C6F1-7398-6BA2-64F8E3ACE439}"/>
              </a:ext>
            </a:extLst>
          </p:cNvPr>
          <p:cNvSpPr txBox="1"/>
          <p:nvPr/>
        </p:nvSpPr>
        <p:spPr>
          <a:xfrm>
            <a:off x="472786" y="2867890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Double click to open a folder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ACA61B4C-0082-3A6F-E352-CD3CAEFBFCD1}"/>
              </a:ext>
            </a:extLst>
          </p:cNvPr>
          <p:cNvSpPr/>
          <p:nvPr/>
        </p:nvSpPr>
        <p:spPr>
          <a:xfrm>
            <a:off x="2505867" y="3145880"/>
            <a:ext cx="1345625" cy="5212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7844A635-2AAA-ADBF-F839-298AC14A4013}"/>
              </a:ext>
            </a:extLst>
          </p:cNvPr>
          <p:cNvSpPr/>
          <p:nvPr/>
        </p:nvSpPr>
        <p:spPr>
          <a:xfrm>
            <a:off x="3851460" y="3109790"/>
            <a:ext cx="976815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212BA513-98B9-3A58-B1D4-C57A8892EF25}"/>
              </a:ext>
            </a:extLst>
          </p:cNvPr>
          <p:cNvSpPr/>
          <p:nvPr/>
        </p:nvSpPr>
        <p:spPr>
          <a:xfrm>
            <a:off x="3913805" y="1364119"/>
            <a:ext cx="1444406" cy="22365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A951D4-84E0-797D-3607-262DAA7DF37F}"/>
              </a:ext>
            </a:extLst>
          </p:cNvPr>
          <p:cNvSpPr txBox="1"/>
          <p:nvPr/>
        </p:nvSpPr>
        <p:spPr>
          <a:xfrm>
            <a:off x="794903" y="1324839"/>
            <a:ext cx="203661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Before opening a new folder notice this.</a:t>
            </a:r>
            <a:br>
              <a:rPr lang="en-US">
                <a:solidFill>
                  <a:srgbClr val="FF0000"/>
                </a:solidFill>
              </a:rPr>
            </a:br>
            <a:r>
              <a:rPr lang="en-US">
                <a:solidFill>
                  <a:srgbClr val="FF0000"/>
                </a:solidFill>
              </a:rPr>
              <a:t>This shows our current location in the file system.</a:t>
            </a:r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11C3C649-CEC6-81A5-D1BC-93B494C76387}"/>
              </a:ext>
            </a:extLst>
          </p:cNvPr>
          <p:cNvSpPr/>
          <p:nvPr/>
        </p:nvSpPr>
        <p:spPr>
          <a:xfrm flipV="1">
            <a:off x="2692903" y="1509480"/>
            <a:ext cx="1215739" cy="985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356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FE2CBE-026D-8D1F-9F21-7EE99C0570EA}"/>
              </a:ext>
            </a:extLst>
          </p:cNvPr>
          <p:cNvSpPr txBox="1">
            <a:spLocks/>
          </p:cNvSpPr>
          <p:nvPr/>
        </p:nvSpPr>
        <p:spPr>
          <a:xfrm>
            <a:off x="946404" y="274320"/>
            <a:ext cx="6334298" cy="56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Open Folder</a:t>
            </a:r>
            <a:endParaRPr lang="en-US"/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CE54ED0-733D-6FD2-40E6-8C1AB34D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78" y="1117256"/>
            <a:ext cx="4935681" cy="3885735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CD02BBBA-8982-6D01-1E91-D5C382769B32}"/>
              </a:ext>
            </a:extLst>
          </p:cNvPr>
          <p:cNvSpPr/>
          <p:nvPr/>
        </p:nvSpPr>
        <p:spPr>
          <a:xfrm>
            <a:off x="3913805" y="1364119"/>
            <a:ext cx="1444406" cy="22365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E3F1A-524A-C064-AE59-82E5A0557AB7}"/>
              </a:ext>
            </a:extLst>
          </p:cNvPr>
          <p:cNvSpPr txBox="1"/>
          <p:nvPr/>
        </p:nvSpPr>
        <p:spPr>
          <a:xfrm>
            <a:off x="607867" y="1485898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Indicates we are in Test Folder 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360B70C7-8152-3BAC-E1DA-2DE8E43BC7B3}"/>
              </a:ext>
            </a:extLst>
          </p:cNvPr>
          <p:cNvSpPr/>
          <p:nvPr/>
        </p:nvSpPr>
        <p:spPr>
          <a:xfrm flipV="1">
            <a:off x="2692903" y="1509480"/>
            <a:ext cx="1215739" cy="985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8523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 sz="2800"/>
              <a:t>Deleting a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602673" y="2244436"/>
            <a:ext cx="20366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click on the folder name you want to delete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E341-5D4E-481D-664D-48E8C207A5FF}"/>
              </a:ext>
            </a:extLst>
          </p:cNvPr>
          <p:cNvSpPr txBox="1"/>
          <p:nvPr/>
        </p:nvSpPr>
        <p:spPr>
          <a:xfrm>
            <a:off x="1163781" y="3002972"/>
            <a:ext cx="1735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Delete 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080C70-09F2-176E-6AFF-CE1BB1A0F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47" y="516670"/>
            <a:ext cx="4083626" cy="4556967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E767F3CC-40AA-7E97-400B-0DAFB86A7CC6}"/>
              </a:ext>
            </a:extLst>
          </p:cNvPr>
          <p:cNvSpPr/>
          <p:nvPr/>
        </p:nvSpPr>
        <p:spPr>
          <a:xfrm>
            <a:off x="4526866" y="2631809"/>
            <a:ext cx="831343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182E3E3E-728A-57F7-8718-3B5384704C0B}"/>
              </a:ext>
            </a:extLst>
          </p:cNvPr>
          <p:cNvSpPr/>
          <p:nvPr/>
        </p:nvSpPr>
        <p:spPr>
          <a:xfrm>
            <a:off x="2646143" y="2719852"/>
            <a:ext cx="1880758" cy="536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36FDA247-350C-F447-4EA6-785643BCB598}"/>
              </a:ext>
            </a:extLst>
          </p:cNvPr>
          <p:cNvSpPr/>
          <p:nvPr/>
        </p:nvSpPr>
        <p:spPr>
          <a:xfrm>
            <a:off x="2588994" y="3182249"/>
            <a:ext cx="2841916" cy="26146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327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 sz="2800"/>
              <a:t>Cut a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602673" y="2244436"/>
            <a:ext cx="203661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click on the folder name you want to cut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E341-5D4E-481D-664D-48E8C207A5FF}"/>
              </a:ext>
            </a:extLst>
          </p:cNvPr>
          <p:cNvSpPr txBox="1"/>
          <p:nvPr/>
        </p:nvSpPr>
        <p:spPr>
          <a:xfrm>
            <a:off x="1163781" y="3002972"/>
            <a:ext cx="17352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Cut </a:t>
            </a:r>
          </a:p>
        </p:txBody>
      </p:sp>
      <p:pic>
        <p:nvPicPr>
          <p:cNvPr id="5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A2E1639-CE08-A1CF-0D2A-34343B0A6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664" y="470327"/>
            <a:ext cx="4260272" cy="4644462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364CE3CA-A744-F41A-71B1-0A456FF16F47}"/>
              </a:ext>
            </a:extLst>
          </p:cNvPr>
          <p:cNvSpPr/>
          <p:nvPr/>
        </p:nvSpPr>
        <p:spPr>
          <a:xfrm>
            <a:off x="4526866" y="2538291"/>
            <a:ext cx="831343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32EA1EC3-160F-D75A-13F4-B55F591AF5B7}"/>
              </a:ext>
            </a:extLst>
          </p:cNvPr>
          <p:cNvSpPr/>
          <p:nvPr/>
        </p:nvSpPr>
        <p:spPr>
          <a:xfrm>
            <a:off x="2646143" y="2626334"/>
            <a:ext cx="1880758" cy="536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Line">
            <a:extLst>
              <a:ext uri="{FF2B5EF4-FFF2-40B4-BE49-F238E27FC236}">
                <a16:creationId xmlns:a16="http://schemas.microsoft.com/office/drawing/2014/main" id="{48F56729-B45B-17CA-D1FD-24A08BA6B3F3}"/>
              </a:ext>
            </a:extLst>
          </p:cNvPr>
          <p:cNvSpPr/>
          <p:nvPr/>
        </p:nvSpPr>
        <p:spPr>
          <a:xfrm>
            <a:off x="2588994" y="3182249"/>
            <a:ext cx="2893871" cy="130056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9033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ADB53-23F7-ECEE-3D4D-178447FFD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04" y="274320"/>
            <a:ext cx="6126480" cy="401891"/>
          </a:xfrm>
        </p:spPr>
        <p:txBody>
          <a:bodyPr>
            <a:normAutofit fontScale="90000"/>
          </a:bodyPr>
          <a:lstStyle/>
          <a:p>
            <a:r>
              <a:rPr lang="en-US" sz="2800"/>
              <a:t>Cut a Folder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28B06-248C-B510-A928-0A8B08B93F00}"/>
              </a:ext>
            </a:extLst>
          </p:cNvPr>
          <p:cNvSpPr txBox="1"/>
          <p:nvPr/>
        </p:nvSpPr>
        <p:spPr>
          <a:xfrm>
            <a:off x="1210542" y="935182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Open the folder where you want to Paste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35E341-5D4E-481D-664D-48E8C207A5FF}"/>
              </a:ext>
            </a:extLst>
          </p:cNvPr>
          <p:cNvSpPr txBox="1"/>
          <p:nvPr/>
        </p:nvSpPr>
        <p:spPr>
          <a:xfrm>
            <a:off x="1163781" y="3002972"/>
            <a:ext cx="173528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click and select Paste </a:t>
            </a: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0A60CB2-0A64-DA3F-BBF4-C86483DD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297" y="330160"/>
            <a:ext cx="4821381" cy="4550720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A23CF90E-7675-1440-619D-6AB7C9897A82}"/>
              </a:ext>
            </a:extLst>
          </p:cNvPr>
          <p:cNvSpPr/>
          <p:nvPr/>
        </p:nvSpPr>
        <p:spPr>
          <a:xfrm>
            <a:off x="4573626" y="771836"/>
            <a:ext cx="831343" cy="23405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009A92F3-6759-65F3-2978-F0949B79E192}"/>
              </a:ext>
            </a:extLst>
          </p:cNvPr>
          <p:cNvSpPr/>
          <p:nvPr/>
        </p:nvSpPr>
        <p:spPr>
          <a:xfrm flipV="1">
            <a:off x="3243619" y="865243"/>
            <a:ext cx="1288477" cy="337536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64B1D35-12C8-3DB9-06AE-35F5BF206E22}"/>
              </a:ext>
            </a:extLst>
          </p:cNvPr>
          <p:cNvSpPr/>
          <p:nvPr/>
        </p:nvSpPr>
        <p:spPr>
          <a:xfrm flipV="1">
            <a:off x="2588994" y="2325169"/>
            <a:ext cx="2426281" cy="85708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562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173D-62EB-60D9-6604-10946571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Objectives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7A8-55D9-9474-E4EF-2A2B935B3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Identify and name the file browser in </a:t>
            </a:r>
            <a:r>
              <a:rPr lang="en-US" err="1">
                <a:solidFill>
                  <a:srgbClr val="FFFFFF"/>
                </a:solidFill>
                <a:ea typeface="+mn-lt"/>
                <a:cs typeface="+mn-lt"/>
              </a:rPr>
              <a:t>JupyterLab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and explain its UI elements.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cs typeface="Calibri"/>
              </a:rPr>
              <a:t>Perform general file management tasks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34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44;p27"/>
          <p:cNvSpPr txBox="1">
            <a:spLocks noGrp="1"/>
          </p:cNvSpPr>
          <p:nvPr>
            <p:ph type="ctrTitle"/>
          </p:nvPr>
        </p:nvSpPr>
        <p:spPr>
          <a:xfrm>
            <a:off x="311699" y="112049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Uploading a file in Jupyterlab (1)</a:t>
            </a:r>
          </a:p>
        </p:txBody>
      </p:sp>
      <p:sp>
        <p:nvSpPr>
          <p:cNvPr id="198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99" name="Google Shape;146;p27" descr="Google Shape;146;p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357"/>
            <a:ext cx="9144004" cy="387545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C3D14-5631-8AE3-2F92-34165926341A}"/>
              </a:ext>
            </a:extLst>
          </p:cNvPr>
          <p:cNvSpPr txBox="1"/>
          <p:nvPr/>
        </p:nvSpPr>
        <p:spPr>
          <a:xfrm>
            <a:off x="3313415" y="2285999"/>
            <a:ext cx="1740185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the Upload icon (as shown by the arrow) to upload files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51;p28"/>
          <p:cNvSpPr txBox="1">
            <a:spLocks noGrp="1"/>
          </p:cNvSpPr>
          <p:nvPr>
            <p:ph type="ctrTitle"/>
          </p:nvPr>
        </p:nvSpPr>
        <p:spPr>
          <a:xfrm>
            <a:off x="311699" y="-10322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Uploading a file in Jupyterlab (2)</a:t>
            </a:r>
          </a:p>
        </p:txBody>
      </p:sp>
      <p:sp>
        <p:nvSpPr>
          <p:cNvPr id="202" name="Google Shape;152;p28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203" name="Google Shape;153;p28" descr="Google Shape;153;p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9" y="702524"/>
            <a:ext cx="8520603" cy="42445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51;p28"/>
          <p:cNvSpPr txBox="1">
            <a:spLocks noGrp="1"/>
          </p:cNvSpPr>
          <p:nvPr>
            <p:ph type="ctrTitle"/>
          </p:nvPr>
        </p:nvSpPr>
        <p:spPr>
          <a:xfrm>
            <a:off x="311699" y="-103226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rPr lang="en-US"/>
              <a:t>File operations</a:t>
            </a:r>
          </a:p>
        </p:txBody>
      </p:sp>
      <p:pic>
        <p:nvPicPr>
          <p:cNvPr id="2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C9DE857-4E60-89AB-B687-155B62FBD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64" y="924259"/>
            <a:ext cx="5902036" cy="4053517"/>
          </a:xfrm>
          <a:prstGeom prst="rect">
            <a:avLst/>
          </a:prstGeom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7F1A09AD-FCC1-BE99-B6A8-4826EA77046F}"/>
              </a:ext>
            </a:extLst>
          </p:cNvPr>
          <p:cNvSpPr/>
          <p:nvPr/>
        </p:nvSpPr>
        <p:spPr>
          <a:xfrm>
            <a:off x="3700791" y="3286438"/>
            <a:ext cx="872906" cy="23404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20999-4DA1-4022-2DE1-7C766093AF4D}"/>
              </a:ext>
            </a:extLst>
          </p:cNvPr>
          <p:cNvSpPr txBox="1"/>
          <p:nvPr/>
        </p:nvSpPr>
        <p:spPr>
          <a:xfrm>
            <a:off x="368876" y="3408216"/>
            <a:ext cx="20366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Right Click on any file to perform rename, copy, cut, delete, download etc.</a:t>
            </a:r>
          </a:p>
        </p:txBody>
      </p:sp>
      <p:sp>
        <p:nvSpPr>
          <p:cNvPr id="8" name="Line">
            <a:extLst>
              <a:ext uri="{FF2B5EF4-FFF2-40B4-BE49-F238E27FC236}">
                <a16:creationId xmlns:a16="http://schemas.microsoft.com/office/drawing/2014/main" id="{22EBB359-CD42-5B7A-A552-E889460686D9}"/>
              </a:ext>
            </a:extLst>
          </p:cNvPr>
          <p:cNvSpPr/>
          <p:nvPr/>
        </p:nvSpPr>
        <p:spPr>
          <a:xfrm flipV="1">
            <a:off x="2453912" y="3431798"/>
            <a:ext cx="1215739" cy="985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088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FE2CBE-026D-8D1F-9F21-7EE99C0570EA}"/>
              </a:ext>
            </a:extLst>
          </p:cNvPr>
          <p:cNvSpPr txBox="1">
            <a:spLocks/>
          </p:cNvSpPr>
          <p:nvPr/>
        </p:nvSpPr>
        <p:spPr>
          <a:xfrm>
            <a:off x="946404" y="274320"/>
            <a:ext cx="6334298" cy="56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Upload a file in any specific folder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E3F1A-524A-C064-AE59-82E5A0557AB7}"/>
              </a:ext>
            </a:extLst>
          </p:cNvPr>
          <p:cNvSpPr txBox="1"/>
          <p:nvPr/>
        </p:nvSpPr>
        <p:spPr>
          <a:xfrm>
            <a:off x="680603" y="2483425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Open Test Folder by double clicking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788727-634A-7931-5AF6-F9BE61E09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9882" y="1065829"/>
            <a:ext cx="4852554" cy="3801552"/>
          </a:xfrm>
          <a:prstGeom prst="rect">
            <a:avLst/>
          </a:prstGeom>
        </p:spPr>
      </p:pic>
      <p:sp>
        <p:nvSpPr>
          <p:cNvPr id="3" name="Rectangle">
            <a:extLst>
              <a:ext uri="{FF2B5EF4-FFF2-40B4-BE49-F238E27FC236}">
                <a16:creationId xmlns:a16="http://schemas.microsoft.com/office/drawing/2014/main" id="{EA659FAA-D067-39B6-D9BA-BA4AD001442C}"/>
              </a:ext>
            </a:extLst>
          </p:cNvPr>
          <p:cNvSpPr/>
          <p:nvPr/>
        </p:nvSpPr>
        <p:spPr>
          <a:xfrm>
            <a:off x="4516477" y="3125378"/>
            <a:ext cx="1444406" cy="22365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Line">
            <a:extLst>
              <a:ext uri="{FF2B5EF4-FFF2-40B4-BE49-F238E27FC236}">
                <a16:creationId xmlns:a16="http://schemas.microsoft.com/office/drawing/2014/main" id="{F71884DF-E091-D014-1069-C91D8DC211C1}"/>
              </a:ext>
            </a:extLst>
          </p:cNvPr>
          <p:cNvSpPr/>
          <p:nvPr/>
        </p:nvSpPr>
        <p:spPr>
          <a:xfrm>
            <a:off x="2724075" y="2865325"/>
            <a:ext cx="1787239" cy="34826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333DDF-D55B-53A5-27FA-694708B7DE7F}"/>
              </a:ext>
            </a:extLst>
          </p:cNvPr>
          <p:cNvSpPr txBox="1"/>
          <p:nvPr/>
        </p:nvSpPr>
        <p:spPr>
          <a:xfrm>
            <a:off x="488372" y="1194954"/>
            <a:ext cx="337704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</a:rPr>
              <a:t>Suppose we want to upload a file in Test Folder. We've to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</a:rPr>
              <a:t>Open Test folder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FFFFFF"/>
                </a:solidFill>
              </a:rPr>
              <a:t>Upload the file</a:t>
            </a:r>
          </a:p>
        </p:txBody>
      </p:sp>
    </p:spTree>
    <p:extLst>
      <p:ext uri="{BB962C8B-B14F-4D97-AF65-F5344CB8AC3E}">
        <p14:creationId xmlns:p14="http://schemas.microsoft.com/office/powerpoint/2010/main" val="265349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FE2CBE-026D-8D1F-9F21-7EE99C0570EA}"/>
              </a:ext>
            </a:extLst>
          </p:cNvPr>
          <p:cNvSpPr txBox="1">
            <a:spLocks/>
          </p:cNvSpPr>
          <p:nvPr/>
        </p:nvSpPr>
        <p:spPr>
          <a:xfrm>
            <a:off x="946404" y="274320"/>
            <a:ext cx="6334298" cy="56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ea typeface="+mj-lt"/>
                <a:cs typeface="+mj-lt"/>
              </a:rPr>
              <a:t>Upload a file in any specific folder</a:t>
            </a:r>
            <a:endParaRPr lang="en-US"/>
          </a:p>
        </p:txBody>
      </p:sp>
      <p:pic>
        <p:nvPicPr>
          <p:cNvPr id="5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CE54ED0-733D-6FD2-40E6-8C1AB34D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78" y="1122451"/>
            <a:ext cx="4935681" cy="3885735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CD02BBBA-8982-6D01-1E91-D5C382769B32}"/>
              </a:ext>
            </a:extLst>
          </p:cNvPr>
          <p:cNvSpPr/>
          <p:nvPr/>
        </p:nvSpPr>
        <p:spPr>
          <a:xfrm>
            <a:off x="4017714" y="1374510"/>
            <a:ext cx="1444406" cy="22365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E3F1A-524A-C064-AE59-82E5A0557AB7}"/>
              </a:ext>
            </a:extLst>
          </p:cNvPr>
          <p:cNvSpPr txBox="1"/>
          <p:nvPr/>
        </p:nvSpPr>
        <p:spPr>
          <a:xfrm>
            <a:off x="607867" y="1485898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Indicates we are in Test Folder </a:t>
            </a:r>
          </a:p>
        </p:txBody>
      </p:sp>
      <p:sp>
        <p:nvSpPr>
          <p:cNvPr id="11" name="Line">
            <a:extLst>
              <a:ext uri="{FF2B5EF4-FFF2-40B4-BE49-F238E27FC236}">
                <a16:creationId xmlns:a16="http://schemas.microsoft.com/office/drawing/2014/main" id="{360B70C7-8152-3BAC-E1DA-2DE8E43BC7B3}"/>
              </a:ext>
            </a:extLst>
          </p:cNvPr>
          <p:cNvSpPr/>
          <p:nvPr/>
        </p:nvSpPr>
        <p:spPr>
          <a:xfrm flipV="1">
            <a:off x="2827985" y="1473112"/>
            <a:ext cx="1215739" cy="985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1E584-17C6-20CF-C2F5-FC51B2E034F9}"/>
              </a:ext>
            </a:extLst>
          </p:cNvPr>
          <p:cNvSpPr txBox="1"/>
          <p:nvPr/>
        </p:nvSpPr>
        <p:spPr>
          <a:xfrm>
            <a:off x="4379766" y="2623702"/>
            <a:ext cx="20366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Click on Upload File icon and choose a file from the device to upload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5E313B62-C409-3EF9-4BC0-3770E47C8821}"/>
              </a:ext>
            </a:extLst>
          </p:cNvPr>
          <p:cNvSpPr/>
          <p:nvPr/>
        </p:nvSpPr>
        <p:spPr>
          <a:xfrm flipV="1">
            <a:off x="4651590" y="1415961"/>
            <a:ext cx="987139" cy="118959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3BE64091-DB8E-C827-BA40-73EE3130CB1A}"/>
              </a:ext>
            </a:extLst>
          </p:cNvPr>
          <p:cNvSpPr/>
          <p:nvPr/>
        </p:nvSpPr>
        <p:spPr>
          <a:xfrm flipH="1" flipV="1">
            <a:off x="5503683" y="1125381"/>
            <a:ext cx="311657" cy="26991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8058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FE2CBE-026D-8D1F-9F21-7EE99C0570EA}"/>
              </a:ext>
            </a:extLst>
          </p:cNvPr>
          <p:cNvSpPr txBox="1">
            <a:spLocks/>
          </p:cNvSpPr>
          <p:nvPr/>
        </p:nvSpPr>
        <p:spPr>
          <a:xfrm>
            <a:off x="946404" y="274320"/>
            <a:ext cx="6334298" cy="568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>
                <a:ea typeface="+mj-lt"/>
                <a:cs typeface="+mj-lt"/>
              </a:rPr>
              <a:t>Upload a file in any specific folder</a:t>
            </a: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61E584-17C6-20CF-C2F5-FC51B2E034F9}"/>
              </a:ext>
            </a:extLst>
          </p:cNvPr>
          <p:cNvSpPr txBox="1"/>
          <p:nvPr/>
        </p:nvSpPr>
        <p:spPr>
          <a:xfrm>
            <a:off x="1179367" y="2156111"/>
            <a:ext cx="203661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A file has been uploaded</a:t>
            </a:r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5E313B62-C409-3EF9-4BC0-3770E47C8821}"/>
              </a:ext>
            </a:extLst>
          </p:cNvPr>
          <p:cNvSpPr/>
          <p:nvPr/>
        </p:nvSpPr>
        <p:spPr>
          <a:xfrm flipV="1">
            <a:off x="4651590" y="1415961"/>
            <a:ext cx="987139" cy="118959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pic>
        <p:nvPicPr>
          <p:cNvPr id="8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15F082B0-7793-E7E7-265F-8B8725182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173" y="1003511"/>
            <a:ext cx="5294168" cy="3728761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DB910588-78AC-F0C9-ED0B-5DB109C49BA7}"/>
              </a:ext>
            </a:extLst>
          </p:cNvPr>
          <p:cNvSpPr/>
          <p:nvPr/>
        </p:nvSpPr>
        <p:spPr>
          <a:xfrm flipH="1" flipV="1">
            <a:off x="3856723" y="2013804"/>
            <a:ext cx="1288402" cy="280300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282127ED-A116-6B37-4ACB-CF38FADC6D30}"/>
              </a:ext>
            </a:extLst>
          </p:cNvPr>
          <p:cNvSpPr/>
          <p:nvPr/>
        </p:nvSpPr>
        <p:spPr>
          <a:xfrm flipV="1">
            <a:off x="2609775" y="2247234"/>
            <a:ext cx="1215739" cy="9854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6068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173D-62EB-60D9-6604-10946571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7A8-55D9-9474-E4EF-2A2B935B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8188036" cy="30141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A file path specifies the location of a file in a file system/structure.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They can be used to locate files.</a:t>
            </a:r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Example: 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"/home/username/Documents/File1.txt".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In file system each folder is also known as "directory" and in each directory are separated with separator "/"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02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173D-62EB-60D9-6604-10946571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7A8-55D9-9474-E4EF-2A2B935B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3721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Path:  "/home/username/Documents/File1.txt".</a:t>
            </a:r>
            <a:br>
              <a:rPr lang="en-US" dirty="0">
                <a:ea typeface="+mn-lt"/>
                <a:cs typeface="+mn-lt"/>
              </a:rPr>
            </a:b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ea typeface="+mn-lt"/>
                <a:cs typeface="+mn-lt"/>
              </a:rPr>
              <a:t>This path indicates that in our "home" directory or folder we have "username" folder. </a:t>
            </a:r>
          </a:p>
          <a:p>
            <a:r>
              <a:rPr lang="en-US" dirty="0">
                <a:ea typeface="+mn-lt"/>
                <a:cs typeface="+mn-lt"/>
              </a:rPr>
              <a:t>Within the "username" folder we have "Documents" folder. </a:t>
            </a:r>
          </a:p>
          <a:p>
            <a:r>
              <a:rPr lang="en-US" dirty="0">
                <a:ea typeface="+mn-lt"/>
                <a:cs typeface="+mn-lt"/>
              </a:rPr>
              <a:t>Within the "Documents" folder we have our targeted file "File.txt".</a:t>
            </a:r>
            <a:endParaRPr lang="en-US">
              <a:ea typeface="Calibri"/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BEC65A6-D6EC-54FE-D770-49FB63A76C72}"/>
              </a:ext>
            </a:extLst>
          </p:cNvPr>
          <p:cNvSpPr txBox="1">
            <a:spLocks/>
          </p:cNvSpPr>
          <p:nvPr/>
        </p:nvSpPr>
        <p:spPr>
          <a:xfrm>
            <a:off x="6265717" y="1026319"/>
            <a:ext cx="3018559" cy="2624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home</a:t>
            </a:r>
          </a:p>
          <a:p>
            <a:pPr lvl="1"/>
            <a:r>
              <a:rPr lang="en-US">
                <a:cs typeface="Calibri"/>
              </a:rPr>
              <a:t>username</a:t>
            </a:r>
          </a:p>
          <a:p>
            <a:pPr lvl="2"/>
            <a:r>
              <a:rPr lang="en-US">
                <a:cs typeface="Calibri"/>
              </a:rPr>
              <a:t>documents</a:t>
            </a:r>
          </a:p>
          <a:p>
            <a:pPr lvl="3"/>
            <a:r>
              <a:rPr lang="en-US">
                <a:cs typeface="Calibri"/>
              </a:rPr>
              <a:t>File1.txt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51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6173D-62EB-60D9-6604-10946571C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357A8-55D9-9474-E4EF-2A2B935B3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5803322" cy="32427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Path:  "/home/username/Documents/File1.txt".</a:t>
            </a:r>
            <a:br>
              <a:rPr lang="en-US">
                <a:solidFill>
                  <a:srgbClr val="FFFFFF"/>
                </a:solidFill>
                <a:ea typeface="+mn-lt"/>
                <a:cs typeface="+mn-lt"/>
              </a:rPr>
            </a:br>
            <a:endParaRPr lang="en-US">
              <a:solidFill>
                <a:srgbClr val="FFFFFF"/>
              </a:solidFill>
              <a:cs typeface="Calibri"/>
            </a:endParaRPr>
          </a:p>
          <a:p>
            <a:r>
              <a:rPr lang="en-US">
                <a:cs typeface="Calibri"/>
              </a:rPr>
              <a:t>"home" is the </a:t>
            </a:r>
            <a:r>
              <a:rPr lang="en-US">
                <a:solidFill>
                  <a:srgbClr val="FFFF00"/>
                </a:solidFill>
                <a:cs typeface="Calibri"/>
              </a:rPr>
              <a:t>parent directory</a:t>
            </a:r>
            <a:r>
              <a:rPr lang="en-US">
                <a:cs typeface="Calibri"/>
              </a:rPr>
              <a:t> of "username"</a:t>
            </a:r>
          </a:p>
          <a:p>
            <a:r>
              <a:rPr lang="en-US">
                <a:cs typeface="Calibri"/>
              </a:rPr>
              <a:t>"username" is the </a:t>
            </a:r>
            <a:r>
              <a:rPr lang="en-US">
                <a:solidFill>
                  <a:srgbClr val="FFFF00"/>
                </a:solidFill>
                <a:cs typeface="Calibri"/>
              </a:rPr>
              <a:t>parent directory</a:t>
            </a:r>
            <a:r>
              <a:rPr lang="en-US">
                <a:cs typeface="Calibri"/>
              </a:rPr>
              <a:t> of "documents"</a:t>
            </a:r>
          </a:p>
          <a:p>
            <a:pPr marL="0" indent="0">
              <a:buNone/>
            </a:pPr>
            <a:r>
              <a:rPr lang="en-US">
                <a:cs typeface="Calibri"/>
              </a:rPr>
              <a:t>Alternatively, we can say</a:t>
            </a:r>
          </a:p>
          <a:p>
            <a:pPr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"username" is the </a:t>
            </a:r>
            <a:r>
              <a:rPr lang="en-US">
                <a:solidFill>
                  <a:srgbClr val="FFFF00"/>
                </a:solidFill>
                <a:latin typeface="Arial"/>
                <a:cs typeface="Arial"/>
              </a:rPr>
              <a:t>child directory</a:t>
            </a:r>
            <a:r>
              <a:rPr lang="en-US">
                <a:latin typeface="Arial"/>
                <a:cs typeface="Arial"/>
              </a:rPr>
              <a:t> of "home"</a:t>
            </a:r>
          </a:p>
          <a:p>
            <a:pPr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"documents" is the </a:t>
            </a:r>
            <a:r>
              <a:rPr lang="en-US">
                <a:solidFill>
                  <a:srgbClr val="FFFF00"/>
                </a:solidFill>
                <a:latin typeface="Arial"/>
                <a:cs typeface="Arial"/>
              </a:rPr>
              <a:t>child directory</a:t>
            </a:r>
            <a:r>
              <a:rPr lang="en-US">
                <a:latin typeface="Arial"/>
                <a:cs typeface="Arial"/>
              </a:rPr>
              <a:t> of "username"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2BEC65A6-D6EC-54FE-D770-49FB63A76C72}"/>
              </a:ext>
            </a:extLst>
          </p:cNvPr>
          <p:cNvSpPr txBox="1">
            <a:spLocks/>
          </p:cNvSpPr>
          <p:nvPr/>
        </p:nvSpPr>
        <p:spPr>
          <a:xfrm>
            <a:off x="6265717" y="1026319"/>
            <a:ext cx="3018559" cy="26244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home</a:t>
            </a:r>
          </a:p>
          <a:p>
            <a:pPr lvl="1"/>
            <a:r>
              <a:rPr lang="en-US">
                <a:cs typeface="Calibri"/>
              </a:rPr>
              <a:t>username</a:t>
            </a:r>
          </a:p>
          <a:p>
            <a:pPr lvl="2"/>
            <a:r>
              <a:rPr lang="en-US">
                <a:cs typeface="Calibri"/>
              </a:rPr>
              <a:t>documents</a:t>
            </a:r>
          </a:p>
          <a:p>
            <a:pPr lvl="3"/>
            <a:r>
              <a:rPr lang="en-US">
                <a:cs typeface="Calibri"/>
              </a:rPr>
              <a:t>File1.txt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80EF1AC5-2EF4-D60C-0804-475BE85947C7}"/>
              </a:ext>
            </a:extLst>
          </p:cNvPr>
          <p:cNvSpPr/>
          <p:nvPr/>
        </p:nvSpPr>
        <p:spPr>
          <a:xfrm rot="8760000">
            <a:off x="6163284" y="1176099"/>
            <a:ext cx="316923" cy="50915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Curved Left 9">
            <a:extLst>
              <a:ext uri="{FF2B5EF4-FFF2-40B4-BE49-F238E27FC236}">
                <a16:creationId xmlns:a16="http://schemas.microsoft.com/office/drawing/2014/main" id="{75D65395-0110-7850-F30F-20D68DD6F87B}"/>
              </a:ext>
            </a:extLst>
          </p:cNvPr>
          <p:cNvSpPr/>
          <p:nvPr/>
        </p:nvSpPr>
        <p:spPr>
          <a:xfrm rot="8760000">
            <a:off x="6547747" y="1550171"/>
            <a:ext cx="316923" cy="50915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5A8CAA26-28A0-6157-B27F-40CC7B594621}"/>
              </a:ext>
            </a:extLst>
          </p:cNvPr>
          <p:cNvSpPr/>
          <p:nvPr/>
        </p:nvSpPr>
        <p:spPr>
          <a:xfrm rot="18540000">
            <a:off x="7337456" y="952694"/>
            <a:ext cx="316923" cy="50915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1646073C-62A2-C367-888A-A6AAD7CAA22C}"/>
              </a:ext>
            </a:extLst>
          </p:cNvPr>
          <p:cNvSpPr/>
          <p:nvPr/>
        </p:nvSpPr>
        <p:spPr>
          <a:xfrm rot="18540000">
            <a:off x="7915883" y="1234980"/>
            <a:ext cx="316923" cy="50915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4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0" grpId="0" animBg="1"/>
      <p:bldP spid="6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57C5-2D12-3272-7D41-C2D4713C9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File Path in 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 Lab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689B08-09D4-9E47-58C4-139D09A12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441" y="1265310"/>
            <a:ext cx="2410692" cy="1195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After Login the interface shows like this </a:t>
            </a:r>
            <a:endParaRPr lang="en-US"/>
          </a:p>
        </p:txBody>
      </p:sp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5237D45-846C-C99B-E9D7-452F11A5E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9802" y="1062232"/>
            <a:ext cx="4785013" cy="3958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095BF4A-D3D8-5F67-EC2B-9C2F952C78E2}"/>
              </a:ext>
            </a:extLst>
          </p:cNvPr>
          <p:cNvSpPr txBox="1"/>
          <p:nvPr/>
        </p:nvSpPr>
        <p:spPr>
          <a:xfrm>
            <a:off x="2268733" y="1862236"/>
            <a:ext cx="208857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This "folder/" icon indicates root folder/directory for each user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F1156BFD-BEBF-F440-FF89-C5349F8FD62C}"/>
              </a:ext>
            </a:extLst>
          </p:cNvPr>
          <p:cNvSpPr/>
          <p:nvPr/>
        </p:nvSpPr>
        <p:spPr>
          <a:xfrm>
            <a:off x="4651558" y="1452442"/>
            <a:ext cx="1444406" cy="3067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0DCD42A9-4FEF-DD2F-EC58-971E0F059E68}"/>
              </a:ext>
            </a:extLst>
          </p:cNvPr>
          <p:cNvSpPr/>
          <p:nvPr/>
        </p:nvSpPr>
        <p:spPr>
          <a:xfrm flipV="1">
            <a:off x="3981375" y="1628975"/>
            <a:ext cx="758540" cy="47781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CA98984-8641-FCCD-E791-478815E83F80}"/>
              </a:ext>
            </a:extLst>
          </p:cNvPr>
          <p:cNvCxnSpPr/>
          <p:nvPr/>
        </p:nvCxnSpPr>
        <p:spPr>
          <a:xfrm flipV="1">
            <a:off x="2805545" y="1771649"/>
            <a:ext cx="2296390" cy="21405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1FB4B99-FF51-90B1-25EB-F654E2F014E2}"/>
              </a:ext>
            </a:extLst>
          </p:cNvPr>
          <p:cNvSpPr txBox="1"/>
          <p:nvPr/>
        </p:nvSpPr>
        <p:spPr>
          <a:xfrm>
            <a:off x="919594" y="3590056"/>
            <a:ext cx="208857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In </a:t>
            </a:r>
            <a:r>
              <a:rPr lang="en-US" sz="1600" err="1">
                <a:solidFill>
                  <a:srgbClr val="FF0000"/>
                </a:solidFill>
              </a:rPr>
              <a:t>JupyterLab</a:t>
            </a:r>
            <a:r>
              <a:rPr lang="en-US" sz="1600">
                <a:solidFill>
                  <a:srgbClr val="FF0000"/>
                </a:solidFill>
              </a:rPr>
              <a:t> current directory is shown in this area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3" name="Rectangle">
            <a:extLst>
              <a:ext uri="{FF2B5EF4-FFF2-40B4-BE49-F238E27FC236}">
                <a16:creationId xmlns:a16="http://schemas.microsoft.com/office/drawing/2014/main" id="{168D3D7B-8680-7888-2D21-0C5D72709183}"/>
              </a:ext>
            </a:extLst>
          </p:cNvPr>
          <p:cNvSpPr/>
          <p:nvPr/>
        </p:nvSpPr>
        <p:spPr>
          <a:xfrm>
            <a:off x="4703512" y="3094205"/>
            <a:ext cx="1423625" cy="21326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3A5284-A70F-F95D-0819-C73C05D3CA25}"/>
              </a:ext>
            </a:extLst>
          </p:cNvPr>
          <p:cNvCxnSpPr>
            <a:cxnSpLocks/>
          </p:cNvCxnSpPr>
          <p:nvPr/>
        </p:nvCxnSpPr>
        <p:spPr>
          <a:xfrm flipV="1">
            <a:off x="3449780" y="3304308"/>
            <a:ext cx="1236518" cy="1241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57E420D-9069-12D2-3FDE-C1B203531AC3}"/>
              </a:ext>
            </a:extLst>
          </p:cNvPr>
          <p:cNvSpPr txBox="1"/>
          <p:nvPr/>
        </p:nvSpPr>
        <p:spPr>
          <a:xfrm>
            <a:off x="1802820" y="4514846"/>
            <a:ext cx="25509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Let's open this folder and see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3" name="Rectangle">
            <a:extLst>
              <a:ext uri="{FF2B5EF4-FFF2-40B4-BE49-F238E27FC236}">
                <a16:creationId xmlns:a16="http://schemas.microsoft.com/office/drawing/2014/main" id="{9EA1E059-D6EF-1485-4D8E-8DFA21C32028}"/>
              </a:ext>
            </a:extLst>
          </p:cNvPr>
          <p:cNvSpPr/>
          <p:nvPr/>
        </p:nvSpPr>
        <p:spPr>
          <a:xfrm>
            <a:off x="4703512" y="1483614"/>
            <a:ext cx="249453" cy="23924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4672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17" grpId="0" animBg="1"/>
      <p:bldP spid="22" grpId="0"/>
      <p:bldP spid="23" grpId="0" animBg="1"/>
      <p:bldP spid="25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A25537-1306-B3A1-6472-77783101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92" y="174687"/>
            <a:ext cx="7315198" cy="4846080"/>
          </a:xfrm>
          <a:prstGeom prst="rect">
            <a:avLst/>
          </a:prstGeom>
        </p:spPr>
      </p:pic>
      <p:sp>
        <p:nvSpPr>
          <p:cNvPr id="8" name="Menu Bar">
            <a:extLst>
              <a:ext uri="{FF2B5EF4-FFF2-40B4-BE49-F238E27FC236}">
                <a16:creationId xmlns:a16="http://schemas.microsoft.com/office/drawing/2014/main" id="{73297E78-534E-3078-240D-1D866363AA83}"/>
              </a:ext>
            </a:extLst>
          </p:cNvPr>
          <p:cNvSpPr txBox="1"/>
          <p:nvPr/>
        </p:nvSpPr>
        <p:spPr>
          <a:xfrm>
            <a:off x="4875467" y="212570"/>
            <a:ext cx="832942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rgbClr val="DD3250"/>
                </a:solidFill>
              </a:defRPr>
            </a:lvl1pPr>
          </a:lstStyle>
          <a:p>
            <a:r>
              <a:t> Menu Bar</a:t>
            </a: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A6CC27A3-2F44-B797-8842-E4BD25C12A74}"/>
              </a:ext>
            </a:extLst>
          </p:cNvPr>
          <p:cNvSpPr/>
          <p:nvPr/>
        </p:nvSpPr>
        <p:spPr>
          <a:xfrm flipV="1">
            <a:off x="3561364" y="629396"/>
            <a:ext cx="1" cy="60025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Launcher">
            <a:extLst>
              <a:ext uri="{FF2B5EF4-FFF2-40B4-BE49-F238E27FC236}">
                <a16:creationId xmlns:a16="http://schemas.microsoft.com/office/drawing/2014/main" id="{303E2510-9EA8-14ED-B933-BC7CCA10D487}"/>
              </a:ext>
            </a:extLst>
          </p:cNvPr>
          <p:cNvSpPr txBox="1"/>
          <p:nvPr/>
        </p:nvSpPr>
        <p:spPr>
          <a:xfrm>
            <a:off x="3285711" y="1283329"/>
            <a:ext cx="754113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Launcher</a:t>
            </a:r>
          </a:p>
        </p:txBody>
      </p:sp>
      <p:sp>
        <p:nvSpPr>
          <p:cNvPr id="14" name="Rectangle">
            <a:extLst>
              <a:ext uri="{FF2B5EF4-FFF2-40B4-BE49-F238E27FC236}">
                <a16:creationId xmlns:a16="http://schemas.microsoft.com/office/drawing/2014/main" id="{5FEA7B73-4933-2060-595F-29ECBAA65BFB}"/>
              </a:ext>
            </a:extLst>
          </p:cNvPr>
          <p:cNvSpPr/>
          <p:nvPr/>
        </p:nvSpPr>
        <p:spPr>
          <a:xfrm>
            <a:off x="3136630" y="431659"/>
            <a:ext cx="1182310" cy="195172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Rectangle">
            <a:extLst>
              <a:ext uri="{FF2B5EF4-FFF2-40B4-BE49-F238E27FC236}">
                <a16:creationId xmlns:a16="http://schemas.microsoft.com/office/drawing/2014/main" id="{04221FFC-90F6-8134-DEFB-D3BBFCEED965}"/>
              </a:ext>
            </a:extLst>
          </p:cNvPr>
          <p:cNvSpPr/>
          <p:nvPr/>
        </p:nvSpPr>
        <p:spPr>
          <a:xfrm>
            <a:off x="468498" y="185928"/>
            <a:ext cx="3489091" cy="251506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7DC5B13B-F726-4F7A-5DFB-FE36A385320B}"/>
              </a:ext>
            </a:extLst>
          </p:cNvPr>
          <p:cNvSpPr/>
          <p:nvPr/>
        </p:nvSpPr>
        <p:spPr>
          <a:xfrm flipH="1">
            <a:off x="5071508" y="2498966"/>
            <a:ext cx="44735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Console">
            <a:extLst>
              <a:ext uri="{FF2B5EF4-FFF2-40B4-BE49-F238E27FC236}">
                <a16:creationId xmlns:a16="http://schemas.microsoft.com/office/drawing/2014/main" id="{F4C48405-340C-497D-D314-804208F7F177}"/>
              </a:ext>
            </a:extLst>
          </p:cNvPr>
          <p:cNvSpPr txBox="1"/>
          <p:nvPr/>
        </p:nvSpPr>
        <p:spPr>
          <a:xfrm>
            <a:off x="5544624" y="2374297"/>
            <a:ext cx="665040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t>Console</a:t>
            </a:r>
          </a:p>
        </p:txBody>
      </p:sp>
      <p:sp>
        <p:nvSpPr>
          <p:cNvPr id="21" name="Rectangle">
            <a:extLst>
              <a:ext uri="{FF2B5EF4-FFF2-40B4-BE49-F238E27FC236}">
                <a16:creationId xmlns:a16="http://schemas.microsoft.com/office/drawing/2014/main" id="{379567C0-14F5-5CB2-5FE3-9BC9DF284530}"/>
              </a:ext>
            </a:extLst>
          </p:cNvPr>
          <p:cNvSpPr/>
          <p:nvPr/>
        </p:nvSpPr>
        <p:spPr>
          <a:xfrm>
            <a:off x="3892302" y="2326454"/>
            <a:ext cx="1182310" cy="27228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Line">
            <a:extLst>
              <a:ext uri="{FF2B5EF4-FFF2-40B4-BE49-F238E27FC236}">
                <a16:creationId xmlns:a16="http://schemas.microsoft.com/office/drawing/2014/main" id="{04F3D250-C7D9-588A-E650-EDF5F9F39805}"/>
              </a:ext>
            </a:extLst>
          </p:cNvPr>
          <p:cNvSpPr/>
          <p:nvPr/>
        </p:nvSpPr>
        <p:spPr>
          <a:xfrm flipH="1" flipV="1">
            <a:off x="3961413" y="281298"/>
            <a:ext cx="924791" cy="796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Console">
            <a:extLst>
              <a:ext uri="{FF2B5EF4-FFF2-40B4-BE49-F238E27FC236}">
                <a16:creationId xmlns:a16="http://schemas.microsoft.com/office/drawing/2014/main" id="{B2B33AC4-3151-60BD-D4A0-3E11D9637CAA}"/>
              </a:ext>
            </a:extLst>
          </p:cNvPr>
          <p:cNvSpPr txBox="1"/>
          <p:nvPr/>
        </p:nvSpPr>
        <p:spPr>
          <a:xfrm>
            <a:off x="5752441" y="955938"/>
            <a:ext cx="726161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lvl1pPr>
          </a:lstStyle>
          <a:p>
            <a:r>
              <a:rPr lang="en-US"/>
              <a:t>Notebook</a:t>
            </a:r>
            <a:endParaRPr/>
          </a:p>
        </p:txBody>
      </p:sp>
      <p:sp>
        <p:nvSpPr>
          <p:cNvPr id="24" name="Rectangle">
            <a:extLst>
              <a:ext uri="{FF2B5EF4-FFF2-40B4-BE49-F238E27FC236}">
                <a16:creationId xmlns:a16="http://schemas.microsoft.com/office/drawing/2014/main" id="{75E49CED-83D1-175C-2620-43950F595B5A}"/>
              </a:ext>
            </a:extLst>
          </p:cNvPr>
          <p:cNvSpPr/>
          <p:nvPr/>
        </p:nvSpPr>
        <p:spPr>
          <a:xfrm>
            <a:off x="3959842" y="928876"/>
            <a:ext cx="1182310" cy="272288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Line">
            <a:extLst>
              <a:ext uri="{FF2B5EF4-FFF2-40B4-BE49-F238E27FC236}">
                <a16:creationId xmlns:a16="http://schemas.microsoft.com/office/drawing/2014/main" id="{B3CB5F0C-4B1F-A230-3B45-4313A9423B7B}"/>
              </a:ext>
            </a:extLst>
          </p:cNvPr>
          <p:cNvSpPr/>
          <p:nvPr/>
        </p:nvSpPr>
        <p:spPr>
          <a:xfrm flipH="1" flipV="1">
            <a:off x="5145976" y="1060615"/>
            <a:ext cx="550719" cy="796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Rectangle">
            <a:extLst>
              <a:ext uri="{FF2B5EF4-FFF2-40B4-BE49-F238E27FC236}">
                <a16:creationId xmlns:a16="http://schemas.microsoft.com/office/drawing/2014/main" id="{3AA8145D-0EF1-E9BB-8087-614BA68F4C5E}"/>
              </a:ext>
            </a:extLst>
          </p:cNvPr>
          <p:cNvSpPr/>
          <p:nvPr/>
        </p:nvSpPr>
        <p:spPr>
          <a:xfrm>
            <a:off x="489278" y="435307"/>
            <a:ext cx="2533128" cy="365805"/>
          </a:xfrm>
          <a:prstGeom prst="rect">
            <a:avLst/>
          </a:prstGeom>
          <a:solidFill>
            <a:srgbClr val="F5DAD4">
              <a:alpha val="37000"/>
            </a:srgbClr>
          </a:solidFill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7" name="Rectangle">
            <a:extLst>
              <a:ext uri="{FF2B5EF4-FFF2-40B4-BE49-F238E27FC236}">
                <a16:creationId xmlns:a16="http://schemas.microsoft.com/office/drawing/2014/main" id="{27982D24-0AAD-91CF-D5C3-4DCEC49BF004}"/>
              </a:ext>
            </a:extLst>
          </p:cNvPr>
          <p:cNvSpPr/>
          <p:nvPr/>
        </p:nvSpPr>
        <p:spPr>
          <a:xfrm>
            <a:off x="686704" y="798988"/>
            <a:ext cx="2398047" cy="2423205"/>
          </a:xfrm>
          <a:prstGeom prst="rect">
            <a:avLst/>
          </a:prstGeom>
          <a:solidFill>
            <a:srgbClr val="F5DAD4">
              <a:alpha val="29000"/>
            </a:srgbClr>
          </a:solidFill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>
              <a:solidFill>
                <a:srgbClr val="FF0000"/>
              </a:solidFill>
            </a:endParaRPr>
          </a:p>
        </p:txBody>
      </p:sp>
      <p:sp>
        <p:nvSpPr>
          <p:cNvPr id="29" name="Menu Bar">
            <a:extLst>
              <a:ext uri="{FF2B5EF4-FFF2-40B4-BE49-F238E27FC236}">
                <a16:creationId xmlns:a16="http://schemas.microsoft.com/office/drawing/2014/main" id="{96DEC0C7-C4A4-73CF-B195-69DFD70987AF}"/>
              </a:ext>
            </a:extLst>
          </p:cNvPr>
          <p:cNvSpPr txBox="1"/>
          <p:nvPr/>
        </p:nvSpPr>
        <p:spPr>
          <a:xfrm>
            <a:off x="1654284" y="3506487"/>
            <a:ext cx="900888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 anchor="t">
            <a:spAutoFit/>
          </a:bodyPr>
          <a:lstStyle>
            <a:lvl1pPr>
              <a:defRPr>
                <a:solidFill>
                  <a:srgbClr val="DD3250"/>
                </a:solidFill>
              </a:defRPr>
            </a:lvl1pPr>
          </a:lstStyle>
          <a:p>
            <a:r>
              <a:rPr lang="en-US"/>
              <a:t>File Browser</a:t>
            </a:r>
            <a:endParaRPr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0A9852D-B3C8-0367-9540-AB52B172B8E0}"/>
              </a:ext>
            </a:extLst>
          </p:cNvPr>
          <p:cNvCxnSpPr/>
          <p:nvPr/>
        </p:nvCxnSpPr>
        <p:spPr>
          <a:xfrm flipH="1" flipV="1">
            <a:off x="690995" y="794903"/>
            <a:ext cx="1091045" cy="267566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ine">
            <a:extLst>
              <a:ext uri="{FF2B5EF4-FFF2-40B4-BE49-F238E27FC236}">
                <a16:creationId xmlns:a16="http://schemas.microsoft.com/office/drawing/2014/main" id="{A5151E56-C1D3-563C-7C71-F46936906B8C}"/>
              </a:ext>
            </a:extLst>
          </p:cNvPr>
          <p:cNvSpPr/>
          <p:nvPr/>
        </p:nvSpPr>
        <p:spPr>
          <a:xfrm flipV="1">
            <a:off x="3997782" y="1065814"/>
            <a:ext cx="1" cy="60025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Menu Bar">
            <a:extLst>
              <a:ext uri="{FF2B5EF4-FFF2-40B4-BE49-F238E27FC236}">
                <a16:creationId xmlns:a16="http://schemas.microsoft.com/office/drawing/2014/main" id="{D6A1806D-9F12-2372-8EDD-1B0182C457A0}"/>
              </a:ext>
            </a:extLst>
          </p:cNvPr>
          <p:cNvSpPr txBox="1"/>
          <p:nvPr/>
        </p:nvSpPr>
        <p:spPr>
          <a:xfrm>
            <a:off x="906138" y="3942905"/>
            <a:ext cx="2175833" cy="4308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>
            <a:lvl1pPr>
              <a:defRPr>
                <a:solidFill>
                  <a:srgbClr val="DD3250"/>
                </a:solidFill>
              </a:defRPr>
            </a:lvl1pPr>
          </a:lstStyle>
          <a:p>
            <a:r>
              <a:rPr lang="en-US"/>
              <a:t>File browser showing the file system/structure</a:t>
            </a:r>
            <a:endParaRPr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1CD63D-18B1-3016-0936-1386912BD469}"/>
              </a:ext>
            </a:extLst>
          </p:cNvPr>
          <p:cNvCxnSpPr/>
          <p:nvPr/>
        </p:nvCxnSpPr>
        <p:spPr>
          <a:xfrm flipH="1" flipV="1">
            <a:off x="929987" y="3221182"/>
            <a:ext cx="431223" cy="7689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061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27735B8-6322-F691-5B81-0C6E70939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1" y="1218887"/>
            <a:ext cx="4738254" cy="375120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98C3348-E2A1-C4B2-DE95-4FD9F20F0F99}"/>
              </a:ext>
            </a:extLst>
          </p:cNvPr>
          <p:cNvSpPr txBox="1">
            <a:spLocks/>
          </p:cNvSpPr>
          <p:nvPr/>
        </p:nvSpPr>
        <p:spPr>
          <a:xfrm>
            <a:off x="781050" y="4262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File Path in 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 Lab</a:t>
            </a:r>
            <a:endParaRPr lang="en-US"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979DB5E7-E311-85A3-8552-86377473AFC7}"/>
              </a:ext>
            </a:extLst>
          </p:cNvPr>
          <p:cNvSpPr/>
          <p:nvPr/>
        </p:nvSpPr>
        <p:spPr>
          <a:xfrm>
            <a:off x="4755467" y="1629087"/>
            <a:ext cx="1444406" cy="3067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49EE4B6-74CD-66F8-FFA5-8F6CADF054EE}"/>
              </a:ext>
            </a:extLst>
          </p:cNvPr>
          <p:cNvCxnSpPr/>
          <p:nvPr/>
        </p:nvCxnSpPr>
        <p:spPr>
          <a:xfrm flipV="1">
            <a:off x="3621231" y="1750867"/>
            <a:ext cx="1132609" cy="5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A533B3-99A3-473D-C327-B32EF467697D}"/>
              </a:ext>
            </a:extLst>
          </p:cNvPr>
          <p:cNvSpPr txBox="1"/>
          <p:nvPr/>
        </p:nvSpPr>
        <p:spPr>
          <a:xfrm>
            <a:off x="628649" y="1491093"/>
            <a:ext cx="31692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Indicates that we are within Test Folder and current directory is Test Folder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3" name="Rectangle">
            <a:extLst>
              <a:ext uri="{FF2B5EF4-FFF2-40B4-BE49-F238E27FC236}">
                <a16:creationId xmlns:a16="http://schemas.microsoft.com/office/drawing/2014/main" id="{C98B5361-9C8F-03FB-E4A2-952261713F63}"/>
              </a:ext>
            </a:extLst>
          </p:cNvPr>
          <p:cNvSpPr/>
          <p:nvPr/>
        </p:nvSpPr>
        <p:spPr>
          <a:xfrm>
            <a:off x="4755466" y="2127850"/>
            <a:ext cx="1527533" cy="55616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8230B-CF14-642E-7A07-7A54FC7B2C62}"/>
              </a:ext>
            </a:extLst>
          </p:cNvPr>
          <p:cNvCxnSpPr>
            <a:cxnSpLocks/>
          </p:cNvCxnSpPr>
          <p:nvPr/>
        </p:nvCxnSpPr>
        <p:spPr>
          <a:xfrm flipV="1">
            <a:off x="3610840" y="2348344"/>
            <a:ext cx="1132609" cy="5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1D19B3-4568-A692-8F90-DF64456F6466}"/>
              </a:ext>
            </a:extLst>
          </p:cNvPr>
          <p:cNvSpPr txBox="1"/>
          <p:nvPr/>
        </p:nvSpPr>
        <p:spPr>
          <a:xfrm>
            <a:off x="1782039" y="2130134"/>
            <a:ext cx="20885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Shows the file system of Test Folder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7" name="Rectangle">
            <a:extLst>
              <a:ext uri="{FF2B5EF4-FFF2-40B4-BE49-F238E27FC236}">
                <a16:creationId xmlns:a16="http://schemas.microsoft.com/office/drawing/2014/main" id="{200E4E61-A6C4-D2DF-FCDF-FBD51AFF38EB}"/>
              </a:ext>
            </a:extLst>
          </p:cNvPr>
          <p:cNvSpPr/>
          <p:nvPr/>
        </p:nvSpPr>
        <p:spPr>
          <a:xfrm>
            <a:off x="4817812" y="2159023"/>
            <a:ext cx="1423625" cy="21326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571BDC-383C-5E0C-3D66-60795BD4341F}"/>
              </a:ext>
            </a:extLst>
          </p:cNvPr>
          <p:cNvCxnSpPr>
            <a:cxnSpLocks/>
          </p:cNvCxnSpPr>
          <p:nvPr/>
        </p:nvCxnSpPr>
        <p:spPr>
          <a:xfrm flipV="1">
            <a:off x="3564080" y="2369126"/>
            <a:ext cx="1236518" cy="12417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CC56FC9-033E-5705-AE1C-FA08752ADBE1}"/>
              </a:ext>
            </a:extLst>
          </p:cNvPr>
          <p:cNvSpPr txBox="1"/>
          <p:nvPr/>
        </p:nvSpPr>
        <p:spPr>
          <a:xfrm>
            <a:off x="1917120" y="3579664"/>
            <a:ext cx="25509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Let's open Folder 1 and see 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030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8C3348-E2A1-C4B2-DE95-4FD9F20F0F99}"/>
              </a:ext>
            </a:extLst>
          </p:cNvPr>
          <p:cNvSpPr txBox="1">
            <a:spLocks/>
          </p:cNvSpPr>
          <p:nvPr/>
        </p:nvSpPr>
        <p:spPr>
          <a:xfrm>
            <a:off x="573232" y="150885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File Path in </a:t>
            </a:r>
            <a:r>
              <a:rPr lang="en-US" err="1">
                <a:cs typeface="Calibri Light"/>
              </a:rPr>
              <a:t>Jupyter</a:t>
            </a:r>
            <a:r>
              <a:rPr lang="en-US">
                <a:cs typeface="Calibri Light"/>
              </a:rPr>
              <a:t> Lab</a:t>
            </a:r>
            <a:endParaRPr lang="en-US"/>
          </a:p>
        </p:txBody>
      </p:sp>
      <p:pic>
        <p:nvPicPr>
          <p:cNvPr id="4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8E89D6D7-05BE-DF7F-3722-046F561C81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6206" y="1078274"/>
            <a:ext cx="4854709" cy="3824613"/>
          </a:xfr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02C8DE83-0C84-C8AA-8CF2-F986724C74AD}"/>
              </a:ext>
            </a:extLst>
          </p:cNvPr>
          <p:cNvSpPr/>
          <p:nvPr/>
        </p:nvSpPr>
        <p:spPr>
          <a:xfrm>
            <a:off x="4537258" y="1504397"/>
            <a:ext cx="1444406" cy="306786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1826B95-B80E-7FE8-2C46-53DA34CDF5AB}"/>
              </a:ext>
            </a:extLst>
          </p:cNvPr>
          <p:cNvCxnSpPr/>
          <p:nvPr/>
        </p:nvCxnSpPr>
        <p:spPr>
          <a:xfrm>
            <a:off x="3538103" y="1620983"/>
            <a:ext cx="992333" cy="1038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3">
            <a:extLst>
              <a:ext uri="{FF2B5EF4-FFF2-40B4-BE49-F238E27FC236}">
                <a16:creationId xmlns:a16="http://schemas.microsoft.com/office/drawing/2014/main" id="{133FE54E-1744-9A04-F6A6-0D54B4463642}"/>
              </a:ext>
            </a:extLst>
          </p:cNvPr>
          <p:cNvSpPr txBox="1"/>
          <p:nvPr/>
        </p:nvSpPr>
        <p:spPr>
          <a:xfrm>
            <a:off x="348094" y="1366403"/>
            <a:ext cx="323157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</a:rPr>
              <a:t>Indicates that we are within Folder 1 and current directory is Folder 1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B78ACF-F9DF-FEA8-C347-829FC2DDA4CF}"/>
              </a:ext>
            </a:extLst>
          </p:cNvPr>
          <p:cNvCxnSpPr>
            <a:cxnSpLocks/>
          </p:cNvCxnSpPr>
          <p:nvPr/>
        </p:nvCxnSpPr>
        <p:spPr>
          <a:xfrm flipV="1">
            <a:off x="3465367" y="2296390"/>
            <a:ext cx="1132609" cy="51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>
            <a:extLst>
              <a:ext uri="{FF2B5EF4-FFF2-40B4-BE49-F238E27FC236}">
                <a16:creationId xmlns:a16="http://schemas.microsoft.com/office/drawing/2014/main" id="{AE751C91-A1E4-A926-8326-D304EE736D10}"/>
              </a:ext>
            </a:extLst>
          </p:cNvPr>
          <p:cNvSpPr txBox="1"/>
          <p:nvPr/>
        </p:nvSpPr>
        <p:spPr>
          <a:xfrm>
            <a:off x="1563830" y="2005444"/>
            <a:ext cx="2088572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</a:rPr>
              <a:t>Shows the files within Folder 1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22" name="Rectangle">
            <a:extLst>
              <a:ext uri="{FF2B5EF4-FFF2-40B4-BE49-F238E27FC236}">
                <a16:creationId xmlns:a16="http://schemas.microsoft.com/office/drawing/2014/main" id="{7EE266FA-579B-0739-73F6-5CBF5D576718}"/>
              </a:ext>
            </a:extLst>
          </p:cNvPr>
          <p:cNvSpPr/>
          <p:nvPr/>
        </p:nvSpPr>
        <p:spPr>
          <a:xfrm>
            <a:off x="4589213" y="2034333"/>
            <a:ext cx="2389978" cy="1584868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6084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B2655-6E68-E01F-5DCA-4733DCBC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Types of File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44DCC-789D-C13B-3922-D32A0A9A4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Relative Path</a:t>
            </a:r>
          </a:p>
          <a:p>
            <a:r>
              <a:rPr lang="en-US">
                <a:cs typeface="Calibri"/>
              </a:rPr>
              <a:t>Absolute Path</a:t>
            </a:r>
          </a:p>
        </p:txBody>
      </p:sp>
    </p:spTree>
    <p:extLst>
      <p:ext uri="{BB962C8B-B14F-4D97-AF65-F5344CB8AC3E}">
        <p14:creationId xmlns:p14="http://schemas.microsoft.com/office/powerpoint/2010/main" val="211148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1E32-2C90-902F-8302-50EE99EA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3164033" cy="100867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 relative path specifies the location of a file or folder relative to the current working directory.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797299F-9BE2-EF3C-3FFC-4D56C8F7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60" y="948387"/>
            <a:ext cx="4678064" cy="3684336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B42B3F1-DE01-6971-308A-20490808C9B0}"/>
              </a:ext>
            </a:extLst>
          </p:cNvPr>
          <p:cNvSpPr/>
          <p:nvPr/>
        </p:nvSpPr>
        <p:spPr>
          <a:xfrm>
            <a:off x="4817812" y="2969513"/>
            <a:ext cx="1605464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C1A4BE-9336-1D5F-860E-6446BD401B66}"/>
              </a:ext>
            </a:extLst>
          </p:cNvPr>
          <p:cNvCxnSpPr>
            <a:cxnSpLocks/>
          </p:cNvCxnSpPr>
          <p:nvPr/>
        </p:nvCxnSpPr>
        <p:spPr>
          <a:xfrm flipV="1">
            <a:off x="3626425" y="3148444"/>
            <a:ext cx="1174173" cy="649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0F5ABC93-FECF-3B28-2D42-C42DC18B8CED}"/>
              </a:ext>
            </a:extLst>
          </p:cNvPr>
          <p:cNvSpPr txBox="1"/>
          <p:nvPr/>
        </p:nvSpPr>
        <p:spPr>
          <a:xfrm>
            <a:off x="1028698" y="3610837"/>
            <a:ext cx="2758785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READme.txt file is located in current directory.</a:t>
            </a:r>
          </a:p>
          <a:p>
            <a:r>
              <a:rPr lang="en-US" sz="1600">
                <a:solidFill>
                  <a:srgbClr val="FF0000"/>
                </a:solidFill>
                <a:cs typeface="Calibri"/>
              </a:rPr>
              <a:t>The relative path of this file is "READme.txt"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E4D1D6F-F59B-D2A4-B99B-085EB3A51351}"/>
              </a:ext>
            </a:extLst>
          </p:cNvPr>
          <p:cNvSpPr txBox="1"/>
          <p:nvPr/>
        </p:nvSpPr>
        <p:spPr>
          <a:xfrm>
            <a:off x="1122215" y="2753586"/>
            <a:ext cx="275878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Current directory is Folder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ACD9E-216C-CFC2-8510-6FF7C5AEBF93}"/>
              </a:ext>
            </a:extLst>
          </p:cNvPr>
          <p:cNvCxnSpPr>
            <a:cxnSpLocks/>
          </p:cNvCxnSpPr>
          <p:nvPr/>
        </p:nvCxnSpPr>
        <p:spPr>
          <a:xfrm flipV="1">
            <a:off x="3480952" y="1563830"/>
            <a:ext cx="2296391" cy="1220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6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solidFill>
                  <a:srgbClr val="FFFF00"/>
                </a:solidFill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41767"/>
            <a:ext cx="5205924" cy="159107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Suppose we have this file structure under our root directory. And our </a:t>
            </a:r>
            <a:r>
              <a:rPr lang="en-US" dirty="0">
                <a:solidFill>
                  <a:srgbClr val="FFFF00"/>
                </a:solidFill>
                <a:cs typeface="Calibri"/>
              </a:rPr>
              <a:t>current directory is Folder 1</a:t>
            </a:r>
            <a:r>
              <a:rPr lang="en-US" dirty="0">
                <a:solidFill>
                  <a:srgbClr val="FFFFFF"/>
                </a:solidFill>
                <a:cs typeface="Calibri"/>
              </a:rPr>
              <a:t>.</a:t>
            </a:r>
            <a:endParaRPr lang="en-US" dirty="0"/>
          </a:p>
          <a:p>
            <a:r>
              <a:rPr lang="en-US" dirty="0">
                <a:cs typeface="Calibri"/>
              </a:rPr>
              <a:t>What is the relative path of Universities.csv?</a:t>
            </a:r>
            <a:endParaRPr lang="en-US" sz="1500" dirty="0">
              <a:solidFill>
                <a:srgbClr val="FFFFFF"/>
              </a:solidFill>
              <a:ea typeface="Calibri" panose="020F0502020204030204"/>
              <a:cs typeface="Calibri"/>
            </a:endParaRPr>
          </a:p>
          <a:p>
            <a:pPr lvl="1"/>
            <a:endParaRPr lang="en-US">
              <a:ea typeface="Calibri" panose="020F0502020204030204"/>
              <a:cs typeface="Calibri"/>
            </a:endParaRPr>
          </a:p>
          <a:p>
            <a:pPr lvl="2"/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CF49D3BC-89AA-FF2B-836F-98340F7E74CA}"/>
              </a:ext>
            </a:extLst>
          </p:cNvPr>
          <p:cNvSpPr txBox="1"/>
          <p:nvPr/>
        </p:nvSpPr>
        <p:spPr>
          <a:xfrm>
            <a:off x="6920342" y="3771895"/>
            <a:ext cx="1698913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Given file structure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37A3F2-EE09-9F0A-F2E0-4661CF2D660B}"/>
              </a:ext>
            </a:extLst>
          </p:cNvPr>
          <p:cNvCxnSpPr>
            <a:cxnSpLocks/>
          </p:cNvCxnSpPr>
          <p:nvPr/>
        </p:nvCxnSpPr>
        <p:spPr>
          <a:xfrm flipH="1" flipV="1">
            <a:off x="7003471" y="2550966"/>
            <a:ext cx="301335" cy="104948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9">
            <a:extLst>
              <a:ext uri="{FF2B5EF4-FFF2-40B4-BE49-F238E27FC236}">
                <a16:creationId xmlns:a16="http://schemas.microsoft.com/office/drawing/2014/main" id="{7B2F06B9-9C31-767B-B486-11451CF33DB3}"/>
              </a:ext>
            </a:extLst>
          </p:cNvPr>
          <p:cNvSpPr txBox="1"/>
          <p:nvPr/>
        </p:nvSpPr>
        <p:spPr>
          <a:xfrm>
            <a:off x="5907228" y="451998"/>
            <a:ext cx="2805544" cy="21050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CB497-1D88-71A8-81EB-0B0F8B1D5183}"/>
              </a:ext>
            </a:extLst>
          </p:cNvPr>
          <p:cNvSpPr txBox="1"/>
          <p:nvPr/>
        </p:nvSpPr>
        <p:spPr>
          <a:xfrm>
            <a:off x="764863" y="2829999"/>
            <a:ext cx="3875887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rgbClr val="FFFF00"/>
                </a:solidFill>
                <a:ea typeface="+mn-lt"/>
                <a:cs typeface="+mn-lt"/>
              </a:rPr>
              <a:t>Ans: "Universities.csv"</a:t>
            </a:r>
            <a:r>
              <a:rPr lang="en-US" sz="1500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84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solidFill>
                  <a:srgbClr val="FFFF00"/>
                </a:solidFill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330536" cy="21153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Suppose we have this file structure </a:t>
            </a:r>
            <a:r>
              <a:rPr lang="en-US">
                <a:ea typeface="+mn-lt"/>
                <a:cs typeface="+mn-lt"/>
              </a:rPr>
              <a:t>under our root directory</a:t>
            </a:r>
            <a:r>
              <a:rPr lang="en-US">
                <a:cs typeface="Calibri"/>
              </a:rPr>
              <a:t>. And our </a:t>
            </a:r>
            <a:r>
              <a:rPr lang="en-US">
                <a:solidFill>
                  <a:srgbClr val="FFFF00"/>
                </a:solidFill>
                <a:cs typeface="Calibri"/>
              </a:rPr>
              <a:t>current directory is Folder 1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  <a:endParaRPr lang="en-US"/>
          </a:p>
          <a:p>
            <a:r>
              <a:rPr lang="en-US">
                <a:cs typeface="Calibri"/>
              </a:rPr>
              <a:t>What is the relative path of Students.csv?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5550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solidFill>
                  <a:srgbClr val="FFFF00"/>
                </a:solidFill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465617" cy="36583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Suppose we have this file structure </a:t>
            </a:r>
            <a:r>
              <a:rPr lang="en-US" dirty="0">
                <a:ea typeface="+mn-lt"/>
                <a:cs typeface="+mn-lt"/>
              </a:rPr>
              <a:t>under our root directory</a:t>
            </a:r>
            <a:r>
              <a:rPr lang="en-US" dirty="0">
                <a:cs typeface="Calibri"/>
              </a:rPr>
              <a:t>. And our </a:t>
            </a:r>
            <a:r>
              <a:rPr lang="en-US" dirty="0">
                <a:solidFill>
                  <a:srgbClr val="FFFF00"/>
                </a:solidFill>
                <a:cs typeface="Calibri"/>
              </a:rPr>
              <a:t>current directory is Folder 1</a:t>
            </a:r>
            <a:r>
              <a:rPr lang="en-US" dirty="0">
                <a:solidFill>
                  <a:srgbClr val="FFFFFF"/>
                </a:solidFill>
                <a:cs typeface="Calibri"/>
              </a:rPr>
              <a:t>.</a:t>
            </a:r>
            <a:endParaRPr lang="en-US" dirty="0"/>
          </a:p>
          <a:p>
            <a:r>
              <a:rPr lang="en-US" dirty="0">
                <a:cs typeface="Calibri"/>
              </a:rPr>
              <a:t>What is the relative path of Students.csv?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Notice that Students.csv is under Folder 3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Folder 3 is the </a:t>
            </a:r>
            <a:r>
              <a:rPr lang="en-US" dirty="0">
                <a:solidFill>
                  <a:srgbClr val="FFFF00"/>
                </a:solidFill>
                <a:cs typeface="Calibri"/>
              </a:rPr>
              <a:t>child directory</a:t>
            </a:r>
            <a:r>
              <a:rPr lang="en-US" dirty="0">
                <a:cs typeface="Calibri"/>
              </a:rPr>
              <a:t> of Folder 1</a:t>
            </a:r>
            <a:endParaRPr lang="en-US" dirty="0">
              <a:ea typeface="Calibri"/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The relative path of this Students.csv will be </a:t>
            </a:r>
            <a:r>
              <a:rPr lang="en-US" dirty="0">
                <a:solidFill>
                  <a:srgbClr val="FFFF00"/>
                </a:solidFill>
                <a:cs typeface="Calibri"/>
              </a:rPr>
              <a:t>"Folder 3/Students.csv"</a:t>
            </a:r>
            <a:endParaRPr lang="en-US" dirty="0">
              <a:solidFill>
                <a:srgbClr val="FFFF00"/>
              </a:solidFill>
              <a:ea typeface="Calibri"/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EF73F7-D2CB-066A-3DAE-015CEAD7E34F}"/>
              </a:ext>
            </a:extLst>
          </p:cNvPr>
          <p:cNvCxnSpPr>
            <a:cxnSpLocks/>
          </p:cNvCxnSpPr>
          <p:nvPr/>
        </p:nvCxnSpPr>
        <p:spPr>
          <a:xfrm flipV="1">
            <a:off x="1226125" y="3610839"/>
            <a:ext cx="374074" cy="31172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A01E18-1798-9131-1DE3-54B274661123}"/>
              </a:ext>
            </a:extLst>
          </p:cNvPr>
          <p:cNvSpPr txBox="1"/>
          <p:nvPr/>
        </p:nvSpPr>
        <p:spPr>
          <a:xfrm>
            <a:off x="628650" y="3855027"/>
            <a:ext cx="127808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FFFF"/>
                </a:solidFill>
                <a:cs typeface="Calibri"/>
              </a:rPr>
              <a:t>By this we go to  Folder 3 as Folder 3 is child directory of Folder 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Arrow: Curved Left 8">
            <a:extLst>
              <a:ext uri="{FF2B5EF4-FFF2-40B4-BE49-F238E27FC236}">
                <a16:creationId xmlns:a16="http://schemas.microsoft.com/office/drawing/2014/main" id="{2FB606A6-4A71-923A-F29B-8460D2F08893}"/>
              </a:ext>
            </a:extLst>
          </p:cNvPr>
          <p:cNvSpPr/>
          <p:nvPr/>
        </p:nvSpPr>
        <p:spPr>
          <a:xfrm rot="20520000">
            <a:off x="7568688" y="895679"/>
            <a:ext cx="207819" cy="644237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986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solidFill>
                  <a:srgbClr val="FFFF00"/>
                </a:solidFill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278582" cy="3663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Suppose we have this file structure </a:t>
            </a:r>
            <a:r>
              <a:rPr lang="en-US">
                <a:ea typeface="+mn-lt"/>
                <a:cs typeface="+mn-lt"/>
              </a:rPr>
              <a:t>under our root directory</a:t>
            </a:r>
            <a:r>
              <a:rPr lang="en-US">
                <a:cs typeface="Calibri"/>
              </a:rPr>
              <a:t>. And our </a:t>
            </a:r>
            <a:r>
              <a:rPr lang="en-US">
                <a:solidFill>
                  <a:srgbClr val="FFFF00"/>
                </a:solidFill>
                <a:cs typeface="Calibri"/>
              </a:rPr>
              <a:t>current directory is Folder 1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  <a:endParaRPr lang="en-US"/>
          </a:p>
          <a:p>
            <a:r>
              <a:rPr lang="en-US">
                <a:cs typeface="Calibri"/>
              </a:rPr>
              <a:t>What is the relative path of Teachers.csv?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3147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Relative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solidFill>
                  <a:srgbClr val="FFFF00"/>
                </a:solidFill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278582" cy="3663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Suppose we have this file structure </a:t>
            </a:r>
            <a:r>
              <a:rPr lang="en-US">
                <a:ea typeface="+mn-lt"/>
                <a:cs typeface="+mn-lt"/>
              </a:rPr>
              <a:t>under our root directory</a:t>
            </a:r>
            <a:r>
              <a:rPr lang="en-US">
                <a:cs typeface="Calibri"/>
              </a:rPr>
              <a:t>. And our </a:t>
            </a:r>
            <a:r>
              <a:rPr lang="en-US">
                <a:solidFill>
                  <a:srgbClr val="FFFF00"/>
                </a:solidFill>
                <a:cs typeface="Calibri"/>
              </a:rPr>
              <a:t>current directory is Folder 1</a:t>
            </a:r>
            <a:r>
              <a:rPr lang="en-US">
                <a:solidFill>
                  <a:srgbClr val="FFFFFF"/>
                </a:solidFill>
                <a:cs typeface="Calibri"/>
              </a:rPr>
              <a:t>.</a:t>
            </a:r>
            <a:endParaRPr lang="en-US"/>
          </a:p>
          <a:p>
            <a:r>
              <a:rPr lang="en-US">
                <a:cs typeface="Calibri"/>
              </a:rPr>
              <a:t>What is the relative path of Teachers.csv?</a:t>
            </a:r>
          </a:p>
          <a:p>
            <a:r>
              <a:rPr lang="en-US">
                <a:cs typeface="Calibri"/>
              </a:rPr>
              <a:t>To navigate to Teachers.csv</a:t>
            </a:r>
          </a:p>
          <a:p>
            <a:pPr lvl="1"/>
            <a:r>
              <a:rPr lang="en-US">
                <a:cs typeface="Calibri"/>
              </a:rPr>
              <a:t>First ,we have to go the parent directory Folder 1 which is Test Folder. For this we use "</a:t>
            </a:r>
            <a:r>
              <a:rPr lang="en-US">
                <a:solidFill>
                  <a:srgbClr val="FFFF00"/>
                </a:solidFill>
                <a:cs typeface="Calibri"/>
              </a:rPr>
              <a:t>../</a:t>
            </a:r>
            <a:r>
              <a:rPr lang="en-US">
                <a:cs typeface="Calibri"/>
              </a:rPr>
              <a:t>"</a:t>
            </a:r>
          </a:p>
          <a:p>
            <a:pPr lvl="1"/>
            <a:r>
              <a:rPr lang="en-US">
                <a:cs typeface="Calibri"/>
              </a:rPr>
              <a:t>Then we go to Folder 2 which is a child directory of Test Folder. For this we use "Folder2/"</a:t>
            </a:r>
          </a:p>
          <a:p>
            <a:pPr lvl="1"/>
            <a:r>
              <a:rPr lang="en-US">
                <a:cs typeface="Calibri"/>
              </a:rPr>
              <a:t>Path will be </a:t>
            </a:r>
            <a:r>
              <a:rPr lang="en-US">
                <a:solidFill>
                  <a:srgbClr val="FFFF00"/>
                </a:solidFill>
                <a:cs typeface="Calibri"/>
              </a:rPr>
              <a:t>"../Folder2/Teachers.csv"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4" name="Arrow: Curved Left 3">
            <a:extLst>
              <a:ext uri="{FF2B5EF4-FFF2-40B4-BE49-F238E27FC236}">
                <a16:creationId xmlns:a16="http://schemas.microsoft.com/office/drawing/2014/main" id="{804D1FCD-707A-92C9-B9DD-26C41EE1E02E}"/>
              </a:ext>
            </a:extLst>
          </p:cNvPr>
          <p:cNvSpPr/>
          <p:nvPr/>
        </p:nvSpPr>
        <p:spPr>
          <a:xfrm rot="8760000">
            <a:off x="5965857" y="666944"/>
            <a:ext cx="316923" cy="509155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3976C92C-A550-C013-D27E-40F6FC05AF7B}"/>
              </a:ext>
            </a:extLst>
          </p:cNvPr>
          <p:cNvSpPr/>
          <p:nvPr/>
        </p:nvSpPr>
        <p:spPr>
          <a:xfrm rot="10800000" flipH="1" flipV="1">
            <a:off x="7571333" y="585903"/>
            <a:ext cx="888421" cy="1610590"/>
          </a:xfrm>
          <a:prstGeom prst="curvedLeft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11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154" y="227084"/>
            <a:ext cx="5112328" cy="812331"/>
          </a:xfrm>
        </p:spPr>
        <p:txBody>
          <a:bodyPr/>
          <a:lstStyle/>
          <a:p>
            <a:r>
              <a:rPr lang="en-US">
                <a:cs typeface="Calibri Light"/>
              </a:rPr>
              <a:t>Absolute Path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D1E32-2C90-902F-8302-50EE99EA1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58" y="984755"/>
            <a:ext cx="3912179" cy="686559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An absolute path provides the complete location of a file or folder starting 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from the root directory</a:t>
            </a:r>
          </a:p>
        </p:txBody>
      </p:sp>
      <p:pic>
        <p:nvPicPr>
          <p:cNvPr id="5" name="Picture 6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2797299F-9BE2-EF3C-3FFC-4D56C8F7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656" y="870455"/>
            <a:ext cx="4787168" cy="3767463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2B42B3F1-DE01-6971-308A-20490808C9B0}"/>
              </a:ext>
            </a:extLst>
          </p:cNvPr>
          <p:cNvSpPr/>
          <p:nvPr/>
        </p:nvSpPr>
        <p:spPr>
          <a:xfrm>
            <a:off x="4817812" y="2969513"/>
            <a:ext cx="1605464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6C1A4BE-9336-1D5F-860E-6446BD401B66}"/>
              </a:ext>
            </a:extLst>
          </p:cNvPr>
          <p:cNvCxnSpPr>
            <a:cxnSpLocks/>
          </p:cNvCxnSpPr>
          <p:nvPr/>
        </p:nvCxnSpPr>
        <p:spPr>
          <a:xfrm flipV="1">
            <a:off x="3626425" y="3148444"/>
            <a:ext cx="1174173" cy="6494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9">
            <a:extLst>
              <a:ext uri="{FF2B5EF4-FFF2-40B4-BE49-F238E27FC236}">
                <a16:creationId xmlns:a16="http://schemas.microsoft.com/office/drawing/2014/main" id="{0F5ABC93-FECF-3B28-2D42-C42DC18B8CED}"/>
              </a:ext>
            </a:extLst>
          </p:cNvPr>
          <p:cNvSpPr txBox="1"/>
          <p:nvPr/>
        </p:nvSpPr>
        <p:spPr>
          <a:xfrm>
            <a:off x="976743" y="3475755"/>
            <a:ext cx="275878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 dirty="0">
                <a:solidFill>
                  <a:srgbClr val="FF0000"/>
                </a:solidFill>
                <a:cs typeface="Calibri"/>
              </a:rPr>
              <a:t>The absolute path of this file is "Test Folder/Folder 1/</a:t>
            </a:r>
            <a:r>
              <a:rPr lang="en-US" sz="1600" dirty="0" err="1">
                <a:solidFill>
                  <a:srgbClr val="FF0000"/>
                </a:solidFill>
                <a:cs typeface="Calibri"/>
              </a:rPr>
              <a:t>READme.txt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"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E4D1D6F-F59B-D2A4-B99B-085EB3A51351}"/>
              </a:ext>
            </a:extLst>
          </p:cNvPr>
          <p:cNvSpPr txBox="1"/>
          <p:nvPr/>
        </p:nvSpPr>
        <p:spPr>
          <a:xfrm>
            <a:off x="1122215" y="2753586"/>
            <a:ext cx="275878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Current directory is Folder 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3ACD9E-216C-CFC2-8510-6FF7C5AEBF93}"/>
              </a:ext>
            </a:extLst>
          </p:cNvPr>
          <p:cNvCxnSpPr>
            <a:cxnSpLocks/>
          </p:cNvCxnSpPr>
          <p:nvPr/>
        </p:nvCxnSpPr>
        <p:spPr>
          <a:xfrm flipV="1">
            <a:off x="3480952" y="1563830"/>
            <a:ext cx="2296391" cy="12209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AB8217-CC19-E352-DA54-EA11DD93774B}"/>
              </a:ext>
            </a:extLst>
          </p:cNvPr>
          <p:cNvSpPr txBox="1"/>
          <p:nvPr/>
        </p:nvSpPr>
        <p:spPr>
          <a:xfrm>
            <a:off x="1646959" y="1761257"/>
            <a:ext cx="276917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F0000"/>
                </a:solidFill>
              </a:rPr>
              <a:t>This "folder/" icon indicates root directory for each user</a:t>
            </a:r>
            <a:endParaRPr lang="en-US" sz="1600">
              <a:solidFill>
                <a:srgbClr val="FF0000"/>
              </a:solidFill>
              <a:cs typeface="Calibri"/>
            </a:endParaRPr>
          </a:p>
        </p:txBody>
      </p:sp>
      <p:sp>
        <p:nvSpPr>
          <p:cNvPr id="10" name="Line">
            <a:extLst>
              <a:ext uri="{FF2B5EF4-FFF2-40B4-BE49-F238E27FC236}">
                <a16:creationId xmlns:a16="http://schemas.microsoft.com/office/drawing/2014/main" id="{AAFE7485-1145-1EAB-BC37-157AE9B42996}"/>
              </a:ext>
            </a:extLst>
          </p:cNvPr>
          <p:cNvSpPr/>
          <p:nvPr/>
        </p:nvSpPr>
        <p:spPr>
          <a:xfrm flipV="1">
            <a:off x="4147630" y="1577020"/>
            <a:ext cx="758540" cy="477813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Rectangle">
            <a:extLst>
              <a:ext uri="{FF2B5EF4-FFF2-40B4-BE49-F238E27FC236}">
                <a16:creationId xmlns:a16="http://schemas.microsoft.com/office/drawing/2014/main" id="{3438F939-EE73-E761-7354-369D6CA4E8A6}"/>
              </a:ext>
            </a:extLst>
          </p:cNvPr>
          <p:cNvSpPr/>
          <p:nvPr/>
        </p:nvSpPr>
        <p:spPr>
          <a:xfrm>
            <a:off x="4745076" y="1327750"/>
            <a:ext cx="249453" cy="239247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59DC989-791F-2053-F744-827FCBB13D28}"/>
              </a:ext>
            </a:extLst>
          </p:cNvPr>
          <p:cNvSpPr txBox="1">
            <a:spLocks/>
          </p:cNvSpPr>
          <p:nvPr/>
        </p:nvSpPr>
        <p:spPr>
          <a:xfrm>
            <a:off x="401781" y="4295991"/>
            <a:ext cx="3912179" cy="686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An absolute path doesn't depend on current directory</a:t>
            </a:r>
            <a:endParaRPr lang="en-US">
              <a:solidFill>
                <a:srgbClr val="FFFF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532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460A-AA83-87C8-CDD5-82E2A415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086" y="45244"/>
            <a:ext cx="7886700" cy="994172"/>
          </a:xfrm>
        </p:spPr>
        <p:txBody>
          <a:bodyPr/>
          <a:lstStyle/>
          <a:p>
            <a:r>
              <a:rPr lang="en-US">
                <a:cs typeface="Calibri Light"/>
              </a:rPr>
              <a:t>File Browser Details</a:t>
            </a:r>
            <a:endParaRPr lang="en-US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AEF36C-D0A2-EC4A-6483-CC9AE1444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13" y="850881"/>
            <a:ext cx="5127608" cy="3759677"/>
          </a:xfrm>
          <a:prstGeom prst="rect">
            <a:avLst/>
          </a:prstGeom>
        </p:spPr>
      </p:pic>
      <p:sp>
        <p:nvSpPr>
          <p:cNvPr id="6" name="Rectangle">
            <a:extLst>
              <a:ext uri="{FF2B5EF4-FFF2-40B4-BE49-F238E27FC236}">
                <a16:creationId xmlns:a16="http://schemas.microsoft.com/office/drawing/2014/main" id="{A8D00221-E9D1-5C38-77CE-B4078B88ED4D}"/>
              </a:ext>
            </a:extLst>
          </p:cNvPr>
          <p:cNvSpPr/>
          <p:nvPr/>
        </p:nvSpPr>
        <p:spPr>
          <a:xfrm>
            <a:off x="1087478" y="1042000"/>
            <a:ext cx="197497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Rectangle">
            <a:extLst>
              <a:ext uri="{FF2B5EF4-FFF2-40B4-BE49-F238E27FC236}">
                <a16:creationId xmlns:a16="http://schemas.microsoft.com/office/drawing/2014/main" id="{5931EB2D-3E05-D90B-FC4A-47DE4690B727}"/>
              </a:ext>
            </a:extLst>
          </p:cNvPr>
          <p:cNvSpPr/>
          <p:nvPr/>
        </p:nvSpPr>
        <p:spPr>
          <a:xfrm>
            <a:off x="2090201" y="1083564"/>
            <a:ext cx="197497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15F94828-A347-ECEE-747F-4D2D0D238D8C}"/>
              </a:ext>
            </a:extLst>
          </p:cNvPr>
          <p:cNvSpPr/>
          <p:nvPr/>
        </p:nvSpPr>
        <p:spPr>
          <a:xfrm>
            <a:off x="2549133" y="1064515"/>
            <a:ext cx="197497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Rectangle">
            <a:extLst>
              <a:ext uri="{FF2B5EF4-FFF2-40B4-BE49-F238E27FC236}">
                <a16:creationId xmlns:a16="http://schemas.microsoft.com/office/drawing/2014/main" id="{D18A9FC4-E5F0-FA57-224F-DCD116B16D93}"/>
              </a:ext>
            </a:extLst>
          </p:cNvPr>
          <p:cNvSpPr/>
          <p:nvPr/>
        </p:nvSpPr>
        <p:spPr>
          <a:xfrm>
            <a:off x="1589705" y="1081833"/>
            <a:ext cx="197497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Line">
            <a:extLst>
              <a:ext uri="{FF2B5EF4-FFF2-40B4-BE49-F238E27FC236}">
                <a16:creationId xmlns:a16="http://schemas.microsoft.com/office/drawing/2014/main" id="{09A9623A-ABC9-FE27-E8E6-C9A5A2DD46E2}"/>
              </a:ext>
            </a:extLst>
          </p:cNvPr>
          <p:cNvSpPr/>
          <p:nvPr/>
        </p:nvSpPr>
        <p:spPr>
          <a:xfrm flipV="1">
            <a:off x="1186226" y="1286076"/>
            <a:ext cx="1" cy="1220764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New  Launcher">
            <a:extLst>
              <a:ext uri="{FF2B5EF4-FFF2-40B4-BE49-F238E27FC236}">
                <a16:creationId xmlns:a16="http://schemas.microsoft.com/office/drawing/2014/main" id="{814A4DCC-A441-A316-7538-B7653D83F086}"/>
              </a:ext>
            </a:extLst>
          </p:cNvPr>
          <p:cNvSpPr txBox="1"/>
          <p:nvPr/>
        </p:nvSpPr>
        <p:spPr>
          <a:xfrm>
            <a:off x="910508" y="2509360"/>
            <a:ext cx="790481" cy="430887"/>
          </a:xfrm>
          <a:prstGeom prst="rect">
            <a:avLst/>
          </a:prstGeom>
          <a:solidFill>
            <a:srgbClr val="ED7D31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rPr>
                <a:solidFill>
                  <a:schemeClr val="bg1">
                    <a:lumMod val="85000"/>
                    <a:lumOff val="15000"/>
                  </a:schemeClr>
                </a:solidFill>
              </a:rPr>
              <a:t>New </a:t>
            </a:r>
            <a:br>
              <a:rPr>
                <a:solidFill>
                  <a:schemeClr val="bg1">
                    <a:lumMod val="85000"/>
                    <a:lumOff val="15000"/>
                  </a:schemeClr>
                </a:solidFill>
              </a:rPr>
            </a:br>
            <a:r>
              <a:rPr>
                <a:solidFill>
                  <a:schemeClr val="bg1">
                    <a:lumMod val="85000"/>
                    <a:lumOff val="15000"/>
                  </a:schemeClr>
                </a:solidFill>
              </a:rPr>
              <a:t>Launcher</a:t>
            </a:r>
          </a:p>
        </p:txBody>
      </p:sp>
      <p:sp>
        <p:nvSpPr>
          <p:cNvPr id="17" name="Line">
            <a:extLst>
              <a:ext uri="{FF2B5EF4-FFF2-40B4-BE49-F238E27FC236}">
                <a16:creationId xmlns:a16="http://schemas.microsoft.com/office/drawing/2014/main" id="{AE35A586-C826-C743-265F-82D3C7D4FC8E}"/>
              </a:ext>
            </a:extLst>
          </p:cNvPr>
          <p:cNvSpPr/>
          <p:nvPr/>
        </p:nvSpPr>
        <p:spPr>
          <a:xfrm flipV="1">
            <a:off x="1679793" y="1312054"/>
            <a:ext cx="5197" cy="177667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Line">
            <a:extLst>
              <a:ext uri="{FF2B5EF4-FFF2-40B4-BE49-F238E27FC236}">
                <a16:creationId xmlns:a16="http://schemas.microsoft.com/office/drawing/2014/main" id="{1E5D2872-FF4A-1769-9A03-E4BAF88F6F29}"/>
              </a:ext>
            </a:extLst>
          </p:cNvPr>
          <p:cNvSpPr/>
          <p:nvPr/>
        </p:nvSpPr>
        <p:spPr>
          <a:xfrm flipV="1">
            <a:off x="2204533" y="1296466"/>
            <a:ext cx="57151" cy="2374155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Line">
            <a:extLst>
              <a:ext uri="{FF2B5EF4-FFF2-40B4-BE49-F238E27FC236}">
                <a16:creationId xmlns:a16="http://schemas.microsoft.com/office/drawing/2014/main" id="{D4385A5C-8F77-F6AD-DDFD-13741003F3A7}"/>
              </a:ext>
            </a:extLst>
          </p:cNvPr>
          <p:cNvSpPr/>
          <p:nvPr/>
        </p:nvSpPr>
        <p:spPr>
          <a:xfrm flipV="1">
            <a:off x="2672124" y="1291269"/>
            <a:ext cx="36369" cy="2680687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New  Launcher">
            <a:extLst>
              <a:ext uri="{FF2B5EF4-FFF2-40B4-BE49-F238E27FC236}">
                <a16:creationId xmlns:a16="http://schemas.microsoft.com/office/drawing/2014/main" id="{66909B4C-D517-4566-402D-C0E2A6CCA113}"/>
              </a:ext>
            </a:extLst>
          </p:cNvPr>
          <p:cNvSpPr txBox="1"/>
          <p:nvPr/>
        </p:nvSpPr>
        <p:spPr>
          <a:xfrm>
            <a:off x="1035198" y="3091250"/>
            <a:ext cx="790481" cy="430887"/>
          </a:xfrm>
          <a:prstGeom prst="rect">
            <a:avLst/>
          </a:prstGeom>
          <a:solidFill>
            <a:srgbClr val="ED7D31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New Folder</a:t>
            </a:r>
            <a:endParaRPr lang="en-US">
              <a:solidFill>
                <a:schemeClr val="bg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21" name="New  Launcher">
            <a:extLst>
              <a:ext uri="{FF2B5EF4-FFF2-40B4-BE49-F238E27FC236}">
                <a16:creationId xmlns:a16="http://schemas.microsoft.com/office/drawing/2014/main" id="{93983A14-2DC0-3A93-8DA6-7C6BED872792}"/>
              </a:ext>
            </a:extLst>
          </p:cNvPr>
          <p:cNvSpPr txBox="1"/>
          <p:nvPr/>
        </p:nvSpPr>
        <p:spPr>
          <a:xfrm>
            <a:off x="1430053" y="3667945"/>
            <a:ext cx="915171" cy="215444"/>
          </a:xfrm>
          <a:prstGeom prst="rect">
            <a:avLst/>
          </a:prstGeom>
          <a:solidFill>
            <a:srgbClr val="ED7D31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</a:rPr>
              <a:t>Upload Files</a:t>
            </a:r>
            <a:endParaRPr lang="en-US">
              <a:solidFill>
                <a:schemeClr val="bg1">
                  <a:lumMod val="85000"/>
                  <a:lumOff val="15000"/>
                </a:schemeClr>
              </a:solidFill>
              <a:cs typeface="Calibri"/>
            </a:endParaRPr>
          </a:p>
        </p:txBody>
      </p:sp>
      <p:sp>
        <p:nvSpPr>
          <p:cNvPr id="22" name="New  Launcher">
            <a:extLst>
              <a:ext uri="{FF2B5EF4-FFF2-40B4-BE49-F238E27FC236}">
                <a16:creationId xmlns:a16="http://schemas.microsoft.com/office/drawing/2014/main" id="{DF05B846-3836-6433-2582-60FC2F8E1943}"/>
              </a:ext>
            </a:extLst>
          </p:cNvPr>
          <p:cNvSpPr txBox="1"/>
          <p:nvPr/>
        </p:nvSpPr>
        <p:spPr>
          <a:xfrm>
            <a:off x="1949598" y="3974476"/>
            <a:ext cx="915171" cy="430887"/>
          </a:xfrm>
          <a:prstGeom prst="rect">
            <a:avLst/>
          </a:prstGeom>
          <a:solidFill>
            <a:srgbClr val="ED7D31"/>
          </a:solidFill>
          <a:ln w="12700">
            <a:solidFill>
              <a:srgbClr val="FF0000"/>
            </a:solidFill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0" tIns="0" rIns="0" bIns="0" anchor="t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rPr lang="en-US">
                <a:solidFill>
                  <a:schemeClr val="bg1">
                    <a:lumMod val="85000"/>
                    <a:lumOff val="15000"/>
                  </a:schemeClr>
                </a:solidFill>
                <a:cs typeface="Calibri"/>
              </a:rPr>
              <a:t>Refresh File List</a:t>
            </a:r>
          </a:p>
        </p:txBody>
      </p:sp>
    </p:spTree>
    <p:extLst>
      <p:ext uri="{BB962C8B-B14F-4D97-AF65-F5344CB8AC3E}">
        <p14:creationId xmlns:p14="http://schemas.microsoft.com/office/powerpoint/2010/main" val="3234686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" y="102393"/>
            <a:ext cx="5112328" cy="812331"/>
          </a:xfrm>
        </p:spPr>
        <p:txBody>
          <a:bodyPr/>
          <a:lstStyle/>
          <a:p>
            <a:r>
              <a:rPr lang="en-US">
                <a:cs typeface="Calibri Light"/>
              </a:rPr>
              <a:t>Absolute Path in </a:t>
            </a:r>
            <a:r>
              <a:rPr lang="en-US" err="1">
                <a:cs typeface="Calibri Light"/>
              </a:rPr>
              <a:t>JupyterLab</a:t>
            </a:r>
            <a:endParaRPr lang="en-US" err="1"/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0F5ABC93-FECF-3B28-2D42-C42DC18B8CED}"/>
              </a:ext>
            </a:extLst>
          </p:cNvPr>
          <p:cNvSpPr txBox="1"/>
          <p:nvPr/>
        </p:nvSpPr>
        <p:spPr>
          <a:xfrm>
            <a:off x="1880753" y="3553687"/>
            <a:ext cx="1937904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Clicking on  "Copy Path" will copy the absolute path in the clipboard. You can paste this in any text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1E4D1D6F-F59B-D2A4-B99B-085EB3A51351}"/>
              </a:ext>
            </a:extLst>
          </p:cNvPr>
          <p:cNvSpPr txBox="1"/>
          <p:nvPr/>
        </p:nvSpPr>
        <p:spPr>
          <a:xfrm>
            <a:off x="2140524" y="2847104"/>
            <a:ext cx="1750867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sz="1600">
                <a:solidFill>
                  <a:srgbClr val="FF0000"/>
                </a:solidFill>
                <a:cs typeface="Calibri"/>
              </a:rPr>
              <a:t>Right click on a file</a:t>
            </a:r>
          </a:p>
        </p:txBody>
      </p:sp>
      <p:pic>
        <p:nvPicPr>
          <p:cNvPr id="14" name="Picture 1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054D7EB4-71B8-D708-2259-B01D73FD5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9349" y="402864"/>
            <a:ext cx="4121490" cy="4624713"/>
          </a:xfr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7D3F335-68C3-05B4-39F7-58365F11CC6D}"/>
              </a:ext>
            </a:extLst>
          </p:cNvPr>
          <p:cNvSpPr txBox="1">
            <a:spLocks/>
          </p:cNvSpPr>
          <p:nvPr/>
        </p:nvSpPr>
        <p:spPr>
          <a:xfrm>
            <a:off x="503958" y="984755"/>
            <a:ext cx="3912179" cy="6865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In </a:t>
            </a:r>
            <a:r>
              <a:rPr lang="en-US" err="1">
                <a:ea typeface="+mn-lt"/>
                <a:cs typeface="+mn-lt"/>
              </a:rPr>
              <a:t>JupyterLab</a:t>
            </a:r>
            <a:r>
              <a:rPr lang="en-US">
                <a:ea typeface="+mn-lt"/>
                <a:cs typeface="+mn-lt"/>
              </a:rPr>
              <a:t> absolute path can be obtained by "Copy Path"</a:t>
            </a:r>
            <a:endParaRPr lang="en-US">
              <a:solidFill>
                <a:srgbClr val="FFFF00"/>
              </a:solidFill>
              <a:ea typeface="+mn-lt"/>
              <a:cs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26D0347-B694-CBDF-F98E-65A41853EF17}"/>
              </a:ext>
            </a:extLst>
          </p:cNvPr>
          <p:cNvCxnSpPr>
            <a:cxnSpLocks/>
          </p:cNvCxnSpPr>
          <p:nvPr/>
        </p:nvCxnSpPr>
        <p:spPr>
          <a:xfrm flipV="1">
            <a:off x="3829047" y="2265216"/>
            <a:ext cx="1278082" cy="68060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">
            <a:extLst>
              <a:ext uri="{FF2B5EF4-FFF2-40B4-BE49-F238E27FC236}">
                <a16:creationId xmlns:a16="http://schemas.microsoft.com/office/drawing/2014/main" id="{A2D1FB7A-56B1-2667-7A63-8504D7C39EC9}"/>
              </a:ext>
            </a:extLst>
          </p:cNvPr>
          <p:cNvSpPr/>
          <p:nvPr/>
        </p:nvSpPr>
        <p:spPr>
          <a:xfrm>
            <a:off x="6085503" y="4091731"/>
            <a:ext cx="1605464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497CEE7-49B5-D4A6-A6F5-7E6131C3293A}"/>
              </a:ext>
            </a:extLst>
          </p:cNvPr>
          <p:cNvCxnSpPr>
            <a:cxnSpLocks/>
          </p:cNvCxnSpPr>
          <p:nvPr/>
        </p:nvCxnSpPr>
        <p:spPr>
          <a:xfrm flipV="1">
            <a:off x="3896588" y="4192730"/>
            <a:ext cx="2182090" cy="2597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749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Absolute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solidFill>
                  <a:srgbClr val="FFFF00"/>
                </a:solidFill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330536" cy="21153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Calibri"/>
              </a:rPr>
              <a:t>Suppose we have this file structure </a:t>
            </a:r>
            <a:r>
              <a:rPr lang="en-US">
                <a:ea typeface="+mn-lt"/>
                <a:cs typeface="+mn-lt"/>
              </a:rPr>
              <a:t>under our root directory</a:t>
            </a:r>
            <a:r>
              <a:rPr lang="en-US">
                <a:cs typeface="Calibri"/>
              </a:rPr>
              <a:t>. 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is the absolute path of Students.csv if our 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current directory is Folder 1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is the absolute path of Students.csv if our 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current directory is Folder 2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522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E4DEE-AB88-5347-71D8-4BA7517A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Absolute Path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DA55B0-76D8-75FF-26C8-96D5B4722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2705" y="454819"/>
            <a:ext cx="2753591" cy="2115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Test Folder</a:t>
            </a:r>
          </a:p>
          <a:p>
            <a:pPr lvl="1"/>
            <a:r>
              <a:rPr lang="en-US">
                <a:cs typeface="Calibri"/>
              </a:rPr>
              <a:t>Folder 1</a:t>
            </a:r>
          </a:p>
          <a:p>
            <a:pPr lvl="2"/>
            <a:r>
              <a:rPr lang="en-US">
                <a:cs typeface="Calibri"/>
              </a:rPr>
              <a:t>Universities.csv </a:t>
            </a:r>
          </a:p>
          <a:p>
            <a:pPr lvl="2"/>
            <a:r>
              <a:rPr lang="en-US">
                <a:cs typeface="Calibri"/>
              </a:rPr>
              <a:t>Folder 3</a:t>
            </a:r>
          </a:p>
          <a:p>
            <a:pPr lvl="3"/>
            <a:r>
              <a:rPr lang="en-US">
                <a:solidFill>
                  <a:srgbClr val="FFFF00"/>
                </a:solidFill>
                <a:cs typeface="Calibri"/>
              </a:rPr>
              <a:t>Students.csv</a:t>
            </a:r>
          </a:p>
          <a:p>
            <a:pPr lvl="1"/>
            <a:r>
              <a:rPr lang="en-US">
                <a:cs typeface="Calibri"/>
              </a:rPr>
              <a:t>Folder 2</a:t>
            </a:r>
          </a:p>
          <a:p>
            <a:pPr lvl="2"/>
            <a:r>
              <a:rPr lang="en-US">
                <a:cs typeface="Calibri"/>
              </a:rPr>
              <a:t>Teachers.csv</a:t>
            </a:r>
          </a:p>
          <a:p>
            <a:pPr lvl="1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DB44460-273A-6F1B-6BA5-9B040114F36D}"/>
              </a:ext>
            </a:extLst>
          </p:cNvPr>
          <p:cNvSpPr txBox="1">
            <a:spLocks/>
          </p:cNvSpPr>
          <p:nvPr/>
        </p:nvSpPr>
        <p:spPr>
          <a:xfrm>
            <a:off x="630382" y="1220283"/>
            <a:ext cx="5330536" cy="21153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cs typeface="Calibri"/>
              </a:rPr>
              <a:t>Suppose we have this file structure </a:t>
            </a:r>
            <a:r>
              <a:rPr lang="en-US">
                <a:ea typeface="+mn-lt"/>
                <a:cs typeface="+mn-lt"/>
              </a:rPr>
              <a:t>under our root directory</a:t>
            </a:r>
            <a:r>
              <a:rPr lang="en-US">
                <a:cs typeface="Calibri"/>
              </a:rPr>
              <a:t>.  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What is the absolute path of Students.csv if our 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current directory is Folder 1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What is the absolute path of Students.csv if our </a:t>
            </a:r>
            <a:r>
              <a:rPr lang="en-US">
                <a:solidFill>
                  <a:srgbClr val="FFFF00"/>
                </a:solidFill>
                <a:ea typeface="+mn-lt"/>
                <a:cs typeface="+mn-lt"/>
              </a:rPr>
              <a:t>current directory is Folder 2</a:t>
            </a:r>
            <a:r>
              <a:rPr lang="en-US">
                <a:ea typeface="+mn-lt"/>
                <a:cs typeface="+mn-lt"/>
              </a:rPr>
              <a:t>?</a:t>
            </a:r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AD3AD-0FA8-4D8A-9EB7-819D694A1BBB}"/>
              </a:ext>
            </a:extLst>
          </p:cNvPr>
          <p:cNvSpPr txBox="1"/>
          <p:nvPr/>
        </p:nvSpPr>
        <p:spPr>
          <a:xfrm>
            <a:off x="904008" y="3616036"/>
            <a:ext cx="513830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B0F0"/>
                </a:solidFill>
                <a:cs typeface="Calibri"/>
              </a:rPr>
              <a:t>Absolute path doesn't depend on current directory. For both cases they are the same which is "Test Folder/Folder3/Students.csv"</a:t>
            </a:r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049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05089-C539-9F17-3E43-5894F32FB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Activity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65F9B-E108-4696-17EA-CE4DE0E829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126494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Calibri"/>
                <a:cs typeface="Calibri"/>
              </a:rPr>
              <a:t>Open the Activity document and proceed with the tasks</a:t>
            </a:r>
          </a:p>
          <a:p>
            <a:pPr marL="0" indent="0">
              <a:buNone/>
            </a:pP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114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5354-CD94-CAD7-B265-340A08D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6858001" cy="952609"/>
          </a:xfrm>
        </p:spPr>
        <p:txBody>
          <a:bodyPr/>
          <a:lstStyle/>
          <a:p>
            <a:r>
              <a:rPr lang="en-US">
                <a:cs typeface="Calibri Light"/>
              </a:rPr>
              <a:t>Hide/Unhide File Browser Details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6EDCC8-8EDE-CE07-348D-4EC2554DC8AC}"/>
              </a:ext>
            </a:extLst>
          </p:cNvPr>
          <p:cNvSpPr txBox="1"/>
          <p:nvPr/>
        </p:nvSpPr>
        <p:spPr>
          <a:xfrm>
            <a:off x="6192982" y="1319644"/>
            <a:ext cx="28575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Click on the File Browser to hide/unhide the file browser details</a:t>
            </a:r>
          </a:p>
        </p:txBody>
      </p:sp>
      <p:pic>
        <p:nvPicPr>
          <p:cNvPr id="5" name="Picture 5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4DA32D74-59A5-29AA-C56C-B3C3DCD79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492" y="1226708"/>
            <a:ext cx="5044784" cy="3781130"/>
          </a:xfrm>
          <a:prstGeom prst="rect">
            <a:avLst/>
          </a:prstGeom>
        </p:spPr>
      </p:pic>
      <p:sp>
        <p:nvSpPr>
          <p:cNvPr id="7" name="Rectangle">
            <a:extLst>
              <a:ext uri="{FF2B5EF4-FFF2-40B4-BE49-F238E27FC236}">
                <a16:creationId xmlns:a16="http://schemas.microsoft.com/office/drawing/2014/main" id="{0683A712-D30F-2335-CE97-FCB0D104E85E}"/>
              </a:ext>
            </a:extLst>
          </p:cNvPr>
          <p:cNvSpPr/>
          <p:nvPr/>
        </p:nvSpPr>
        <p:spPr>
          <a:xfrm>
            <a:off x="848487" y="1582327"/>
            <a:ext cx="270233" cy="337959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8263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85354-CD94-CAD7-B265-340A08D3C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6858001" cy="952609"/>
          </a:xfrm>
        </p:spPr>
        <p:txBody>
          <a:bodyPr/>
          <a:lstStyle/>
          <a:p>
            <a:r>
              <a:rPr lang="en-US">
                <a:cs typeface="Calibri Light"/>
              </a:rPr>
              <a:t>Hide/Unhide File Browser Details</a:t>
            </a:r>
            <a:endParaRPr lang="en-US"/>
          </a:p>
        </p:txBody>
      </p:sp>
      <p:pic>
        <p:nvPicPr>
          <p:cNvPr id="3" name="Screen Recording 2023-05-28 at 8.46.07 PM">
            <a:hlinkClick r:id="" action="ppaction://media"/>
            <a:extLst>
              <a:ext uri="{FF2B5EF4-FFF2-40B4-BE49-F238E27FC236}">
                <a16:creationId xmlns:a16="http://schemas.microsoft.com/office/drawing/2014/main" id="{D62D6ABE-61D4-C968-2F3D-BC9976643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018" y="1180235"/>
            <a:ext cx="6016335" cy="37701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6EDCC8-8EDE-CE07-348D-4EC2554DC8AC}"/>
              </a:ext>
            </a:extLst>
          </p:cNvPr>
          <p:cNvSpPr txBox="1"/>
          <p:nvPr/>
        </p:nvSpPr>
        <p:spPr>
          <a:xfrm>
            <a:off x="6878782" y="1288472"/>
            <a:ext cx="217170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tx1"/>
                </a:solidFill>
                <a:cs typeface="Calibri"/>
              </a:rPr>
              <a:t>Click on the File Browser to hide/unhide the file browser details</a:t>
            </a:r>
          </a:p>
        </p:txBody>
      </p:sp>
    </p:spTree>
    <p:extLst>
      <p:ext uri="{BB962C8B-B14F-4D97-AF65-F5344CB8AC3E}">
        <p14:creationId xmlns:p14="http://schemas.microsoft.com/office/powerpoint/2010/main" val="358281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11;p22"/>
          <p:cNvSpPr txBox="1">
            <a:spLocks noGrp="1"/>
          </p:cNvSpPr>
          <p:nvPr>
            <p:ph type="ctrTitle"/>
          </p:nvPr>
        </p:nvSpPr>
        <p:spPr>
          <a:xfrm>
            <a:off x="498735" y="-48403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rPr lang="en-US" dirty="0"/>
              <a:t>Creating</a:t>
            </a:r>
            <a:r>
              <a:rPr dirty="0"/>
              <a:t> python file from launcher 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355F86-8054-FF89-2421-62705ACCA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12" y="792903"/>
            <a:ext cx="7724273" cy="40028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A28AD0-F006-1AC7-AD25-2888423026CD}"/>
              </a:ext>
            </a:extLst>
          </p:cNvPr>
          <p:cNvSpPr txBox="1"/>
          <p:nvPr/>
        </p:nvSpPr>
        <p:spPr>
          <a:xfrm>
            <a:off x="4361446" y="2142093"/>
            <a:ext cx="2645595" cy="8617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 a new python notebook. 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Select the Python 3 option which is the kernel that we will work on. 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19AF8DA-6AD6-4A7A-6A8B-ED9A1DA22326}"/>
              </a:ext>
            </a:extLst>
          </p:cNvPr>
          <p:cNvCxnSpPr/>
          <p:nvPr/>
        </p:nvCxnSpPr>
        <p:spPr>
          <a:xfrm flipH="1" flipV="1">
            <a:off x="3374858" y="2144027"/>
            <a:ext cx="950494" cy="517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18;p23"/>
          <p:cNvSpPr txBox="1">
            <a:spLocks noGrp="1"/>
          </p:cNvSpPr>
          <p:nvPr>
            <p:ph type="ctrTitle"/>
          </p:nvPr>
        </p:nvSpPr>
        <p:spPr>
          <a:xfrm>
            <a:off x="374044" y="65897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rPr lang="en-US" dirty="0"/>
              <a:t>Open created python file </a:t>
            </a:r>
          </a:p>
        </p:txBody>
      </p:sp>
      <p:sp>
        <p:nvSpPr>
          <p:cNvPr id="179" name="Google Shape;119;p23"/>
          <p:cNvSpPr txBox="1">
            <a:spLocks noGrp="1"/>
          </p:cNvSpPr>
          <p:nvPr>
            <p:ph type="subTitle" idx="1"/>
          </p:nvPr>
        </p:nvSpPr>
        <p:spPr>
          <a:xfrm>
            <a:off x="311699" y="1042149"/>
            <a:ext cx="8520602" cy="3821101"/>
          </a:xfrm>
          <a:prstGeom prst="rect">
            <a:avLst/>
          </a:prstGeom>
        </p:spPr>
        <p:txBody>
          <a:bodyPr/>
          <a:lstStyle/>
          <a:p>
            <a:pPr marL="0" indent="0"/>
            <a:endParaRPr/>
          </a:p>
        </p:txBody>
      </p:sp>
      <p:pic>
        <p:nvPicPr>
          <p:cNvPr id="180" name="Google Shape;120;p23" descr="Google Shape;120;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68" y="1001786"/>
            <a:ext cx="8272176" cy="39018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Rectangle"/>
          <p:cNvSpPr/>
          <p:nvPr/>
        </p:nvSpPr>
        <p:spPr>
          <a:xfrm>
            <a:off x="473741" y="2410145"/>
            <a:ext cx="1938892" cy="186954"/>
          </a:xfrm>
          <a:prstGeom prst="rect">
            <a:avLst/>
          </a:prstGeom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Double click on  the notebook you want…"/>
          <p:cNvSpPr txBox="1"/>
          <p:nvPr/>
        </p:nvSpPr>
        <p:spPr>
          <a:xfrm>
            <a:off x="2442586" y="2605941"/>
            <a:ext cx="1851299" cy="603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Double click on </a:t>
            </a:r>
            <a:br/>
            <a:r>
              <a:t>the notebook you want </a:t>
            </a:r>
          </a:p>
          <a:p>
            <a:pPr>
              <a:defRPr>
                <a:solidFill>
                  <a:schemeClr val="accent1">
                    <a:satOff val="-31580"/>
                    <a:lumOff val="-12156"/>
                  </a:schemeClr>
                </a:solidFill>
              </a:defRPr>
            </a:pPr>
            <a:r>
              <a:t>To open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25;p24"/>
          <p:cNvSpPr txBox="1">
            <a:spLocks noGrp="1"/>
          </p:cNvSpPr>
          <p:nvPr>
            <p:ph type="ctrTitle"/>
          </p:nvPr>
        </p:nvSpPr>
        <p:spPr>
          <a:xfrm>
            <a:off x="311699" y="-125901"/>
            <a:ext cx="8520602" cy="728402"/>
          </a:xfrm>
          <a:prstGeom prst="rect">
            <a:avLst/>
          </a:prstGeom>
        </p:spPr>
        <p:txBody>
          <a:bodyPr/>
          <a:lstStyle>
            <a:lvl1pPr algn="l">
              <a:defRPr sz="3000"/>
            </a:lvl1pPr>
          </a:lstStyle>
          <a:p>
            <a:r>
              <a:t>Opening other file types</a:t>
            </a:r>
          </a:p>
        </p:txBody>
      </p:sp>
      <p:pic>
        <p:nvPicPr>
          <p:cNvPr id="185" name="Google Shape;126;p24" descr="Google Shape;126;p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975" y="698749"/>
            <a:ext cx="7611024" cy="416450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E98D9B-131F-34FF-ECD8-93C5F34C62B2}"/>
              </a:ext>
            </a:extLst>
          </p:cNvPr>
          <p:cNvSpPr txBox="1"/>
          <p:nvPr/>
        </p:nvSpPr>
        <p:spPr>
          <a:xfrm>
            <a:off x="744876" y="2960241"/>
            <a:ext cx="1541123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You can also open other files such as terminal, text files etc. from the launcher</a:t>
            </a:r>
            <a:endParaRPr lang="en-US" sz="14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Rectangle">
            <a:extLst>
              <a:ext uri="{FF2B5EF4-FFF2-40B4-BE49-F238E27FC236}">
                <a16:creationId xmlns:a16="http://schemas.microsoft.com/office/drawing/2014/main" id="{AA02BC85-2126-57C4-753E-C8162E7C6EBB}"/>
              </a:ext>
            </a:extLst>
          </p:cNvPr>
          <p:cNvSpPr/>
          <p:nvPr/>
        </p:nvSpPr>
        <p:spPr>
          <a:xfrm>
            <a:off x="879660" y="834182"/>
            <a:ext cx="197497" cy="244441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B4B30"/>
      </a:accent2>
      <a:accent3>
        <a:srgbClr val="B5AE53"/>
      </a:accent3>
      <a:accent4>
        <a:srgbClr val="6F6A7A"/>
      </a:accent4>
      <a:accent5>
        <a:srgbClr val="E8B54D"/>
      </a:accent5>
      <a:accent6>
        <a:srgbClr val="8A7952"/>
      </a:accent6>
      <a:hlink>
        <a:srgbClr val="9F9F0B"/>
      </a:hlink>
      <a:folHlink>
        <a:srgbClr val="B2B2B2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3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866257B-E5CE-4C43-9210-F2DE76BE10B5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1402</Words>
  <Application>Microsoft Macintosh PowerPoint</Application>
  <PresentationFormat>On-screen Show (16:9)</PresentationFormat>
  <Paragraphs>217</Paragraphs>
  <Slides>43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Century Schoolbook</vt:lpstr>
      <vt:lpstr>Wingdings 2</vt:lpstr>
      <vt:lpstr>View</vt:lpstr>
      <vt:lpstr>Office Theme</vt:lpstr>
      <vt:lpstr>File Management</vt:lpstr>
      <vt:lpstr>Objectives</vt:lpstr>
      <vt:lpstr>PowerPoint Presentation</vt:lpstr>
      <vt:lpstr>File Browser Details</vt:lpstr>
      <vt:lpstr>Hide/Unhide File Browser Details</vt:lpstr>
      <vt:lpstr>Hide/Unhide File Browser Details</vt:lpstr>
      <vt:lpstr>Creating python file from launcher </vt:lpstr>
      <vt:lpstr>Open created python file </vt:lpstr>
      <vt:lpstr>Opening other file types</vt:lpstr>
      <vt:lpstr>Creating a Folder</vt:lpstr>
      <vt:lpstr>Creating a Folder</vt:lpstr>
      <vt:lpstr>Renaming a Folder</vt:lpstr>
      <vt:lpstr>Renaming a Folder</vt:lpstr>
      <vt:lpstr>Creating and Renaming a Folder</vt:lpstr>
      <vt:lpstr>Open Folder</vt:lpstr>
      <vt:lpstr>PowerPoint Presentation</vt:lpstr>
      <vt:lpstr>Deleting a Folder</vt:lpstr>
      <vt:lpstr>Cut a Folder</vt:lpstr>
      <vt:lpstr>Cut a Folder</vt:lpstr>
      <vt:lpstr>Uploading a file in Jupyterlab (1)</vt:lpstr>
      <vt:lpstr>Uploading a file in Jupyterlab (2)</vt:lpstr>
      <vt:lpstr>File operations</vt:lpstr>
      <vt:lpstr>PowerPoint Presentation</vt:lpstr>
      <vt:lpstr>PowerPoint Presentation</vt:lpstr>
      <vt:lpstr>PowerPoint Presentation</vt:lpstr>
      <vt:lpstr>File Path</vt:lpstr>
      <vt:lpstr>File Path</vt:lpstr>
      <vt:lpstr>File Path</vt:lpstr>
      <vt:lpstr>File Path in Jupyter Lab</vt:lpstr>
      <vt:lpstr>PowerPoint Presentation</vt:lpstr>
      <vt:lpstr>PowerPoint Presentation</vt:lpstr>
      <vt:lpstr>Types of File Path</vt:lpstr>
      <vt:lpstr>Relative Path</vt:lpstr>
      <vt:lpstr>Relative Path</vt:lpstr>
      <vt:lpstr>Relative Path</vt:lpstr>
      <vt:lpstr>Relative Path</vt:lpstr>
      <vt:lpstr>Relative Path</vt:lpstr>
      <vt:lpstr>Relative Path</vt:lpstr>
      <vt:lpstr>Absolute Path</vt:lpstr>
      <vt:lpstr>Absolute Path in JupyterLab</vt:lpstr>
      <vt:lpstr>Absolute Path</vt:lpstr>
      <vt:lpstr>Absolute Path</vt:lpstr>
      <vt:lpstr>Activity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Jupyterlab A guide to the jupyterlab user interface</dc:title>
  <cp:lastModifiedBy>Md Muminul Hossain (mhssin13)</cp:lastModifiedBy>
  <cp:revision>73</cp:revision>
  <dcterms:modified xsi:type="dcterms:W3CDTF">2024-06-05T13:48:33Z</dcterms:modified>
</cp:coreProperties>
</file>